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5" r:id="rId2"/>
  </p:sldMasterIdLst>
  <p:notesMasterIdLst>
    <p:notesMasterId r:id="rId43"/>
  </p:notesMasterIdLst>
  <p:sldIdLst>
    <p:sldId id="1594" r:id="rId3"/>
    <p:sldId id="1628" r:id="rId4"/>
    <p:sldId id="274" r:id="rId5"/>
    <p:sldId id="1595" r:id="rId6"/>
    <p:sldId id="1612" r:id="rId7"/>
    <p:sldId id="1613" r:id="rId8"/>
    <p:sldId id="375" r:id="rId9"/>
    <p:sldId id="1424" r:id="rId10"/>
    <p:sldId id="1367" r:id="rId11"/>
    <p:sldId id="1632" r:id="rId12"/>
    <p:sldId id="1406" r:id="rId13"/>
    <p:sldId id="1630" r:id="rId14"/>
    <p:sldId id="1369" r:id="rId15"/>
    <p:sldId id="1631" r:id="rId16"/>
    <p:sldId id="1596" r:id="rId17"/>
    <p:sldId id="1629" r:id="rId18"/>
    <p:sldId id="1410" r:id="rId19"/>
    <p:sldId id="1598" r:id="rId20"/>
    <p:sldId id="1305" r:id="rId21"/>
    <p:sldId id="1412" r:id="rId22"/>
    <p:sldId id="1417" r:id="rId23"/>
    <p:sldId id="1592" r:id="rId24"/>
    <p:sldId id="374" r:id="rId25"/>
    <p:sldId id="373" r:id="rId26"/>
    <p:sldId id="1603" r:id="rId27"/>
    <p:sldId id="1380" r:id="rId28"/>
    <p:sldId id="1601" r:id="rId29"/>
    <p:sldId id="1616" r:id="rId30"/>
    <p:sldId id="1618" r:id="rId31"/>
    <p:sldId id="1512" r:id="rId32"/>
    <p:sldId id="1509" r:id="rId33"/>
    <p:sldId id="1443" r:id="rId34"/>
    <p:sldId id="1342" r:id="rId35"/>
    <p:sldId id="595" r:id="rId36"/>
    <p:sldId id="1422" r:id="rId37"/>
    <p:sldId id="1439" r:id="rId38"/>
    <p:sldId id="1440" r:id="rId39"/>
    <p:sldId id="1614" r:id="rId40"/>
    <p:sldId id="1615" r:id="rId41"/>
    <p:sldId id="1401" r:id="rId42"/>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thin TS" initials="jT" lastIdx="1" clrIdx="0">
    <p:extLst>
      <p:ext uri="{19B8F6BF-5375-455C-9EA6-DF929625EA0E}">
        <p15:presenceInfo xmlns:p15="http://schemas.microsoft.com/office/powerpoint/2012/main" userId="jithin T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E99"/>
    <a:srgbClr val="009969"/>
    <a:srgbClr val="00BC82"/>
    <a:srgbClr val="E8E8E8"/>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43"/>
    <p:restoredTop sz="83915" autoAdjust="0"/>
  </p:normalViewPr>
  <p:slideViewPr>
    <p:cSldViewPr>
      <p:cViewPr varScale="1">
        <p:scale>
          <a:sx n="72" d="100"/>
          <a:sy n="72" d="100"/>
        </p:scale>
        <p:origin x="1016" y="200"/>
      </p:cViewPr>
      <p:guideLst>
        <p:guide orient="horz" pos="2160"/>
        <p:guide pos="3839"/>
      </p:guideLst>
    </p:cSldViewPr>
  </p:slideViewPr>
  <p:notesTextViewPr>
    <p:cViewPr>
      <p:scale>
        <a:sx n="85" d="100"/>
        <a:sy n="8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F18977-BEEC-49A3-A4F9-4AC3195159FC}"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GB"/>
        </a:p>
      </dgm:t>
    </dgm:pt>
    <dgm:pt modelId="{AC8EA56B-5698-4098-91DA-DAC4FDB8E257}">
      <dgm:prSet phldrT="[Text]" custT="1"/>
      <dgm:spPr>
        <a:xfrm>
          <a:off x="340373" y="1372"/>
          <a:ext cx="998321" cy="499160"/>
        </a:xfrm>
        <a:solidFill>
          <a:srgbClr val="004B8D">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GB" sz="1600" dirty="0">
              <a:solidFill>
                <a:srgbClr val="FFFFFF"/>
              </a:solidFill>
              <a:latin typeface="Open Sans"/>
              <a:ea typeface="+mn-ea"/>
              <a:cs typeface="+mn-cs"/>
            </a:rPr>
            <a:t>Stealing Personal Info</a:t>
          </a:r>
        </a:p>
      </dgm:t>
    </dgm:pt>
    <dgm:pt modelId="{DDE93D0B-8FFD-4795-8AE7-29852255E881}" type="parTrans" cxnId="{DD3BBA02-E112-4222-85AF-28AAED9BA21B}">
      <dgm:prSet/>
      <dgm:spPr/>
      <dgm:t>
        <a:bodyPr/>
        <a:lstStyle/>
        <a:p>
          <a:endParaRPr lang="en-GB" sz="2400"/>
        </a:p>
      </dgm:t>
    </dgm:pt>
    <dgm:pt modelId="{0813D92B-4C3A-4AD0-A83B-F1881B430DE0}" type="sibTrans" cxnId="{DD3BBA02-E112-4222-85AF-28AAED9BA21B}">
      <dgm:prSet/>
      <dgm:spPr/>
      <dgm:t>
        <a:bodyPr/>
        <a:lstStyle/>
        <a:p>
          <a:endParaRPr lang="en-GB" sz="2400"/>
        </a:p>
      </dgm:t>
    </dgm:pt>
    <dgm:pt modelId="{28080B4A-B7A5-4A9F-A8DC-FE5C567A5545}">
      <dgm:prSet phldrT="[Text]" custT="1"/>
      <dgm:spPr>
        <a:xfrm>
          <a:off x="540038" y="625323"/>
          <a:ext cx="798656" cy="499160"/>
        </a:xfrm>
        <a:solidFill>
          <a:srgbClr val="FF0000">
            <a:alpha val="90000"/>
          </a:srgbClr>
        </a:solidFill>
        <a:ln w="12700" cap="flat" cmpd="sng" algn="ctr">
          <a:noFill/>
          <a:prstDash val="solid"/>
          <a:miter lim="800000"/>
        </a:ln>
        <a:effectLst/>
      </dgm:spPr>
      <dgm:t>
        <a:bodyPr/>
        <a:lstStyle/>
        <a:p>
          <a:r>
            <a:rPr lang="en-GB" sz="1200" dirty="0">
              <a:solidFill>
                <a:schemeClr val="tx1"/>
              </a:solidFill>
              <a:latin typeface="Open Sans"/>
              <a:ea typeface="+mn-ea"/>
              <a:cs typeface="+mn-cs"/>
            </a:rPr>
            <a:t>Phishing</a:t>
          </a:r>
        </a:p>
      </dgm:t>
    </dgm:pt>
    <dgm:pt modelId="{63B02E0F-04F9-4F06-B9BD-2BB8A16A7FFC}" type="parTrans" cxnId="{2230A3D5-B55A-458E-87B5-F566B0690ADE}">
      <dgm:prSet/>
      <dgm:spPr>
        <a:xfrm>
          <a:off x="440205" y="500532"/>
          <a:ext cx="99832" cy="374370"/>
        </a:xfrm>
        <a:noFill/>
        <a:ln w="12700" cap="flat" cmpd="sng" algn="ctr">
          <a:noFill/>
          <a:prstDash val="solid"/>
          <a:miter lim="800000"/>
        </a:ln>
        <a:effectLst/>
      </dgm:spPr>
      <dgm:t>
        <a:bodyPr/>
        <a:lstStyle/>
        <a:p>
          <a:endParaRPr lang="en-GB" sz="2400"/>
        </a:p>
      </dgm:t>
    </dgm:pt>
    <dgm:pt modelId="{5B5E46BC-9075-4C47-838A-78EFCDDF6540}" type="sibTrans" cxnId="{2230A3D5-B55A-458E-87B5-F566B0690ADE}">
      <dgm:prSet/>
      <dgm:spPr/>
      <dgm:t>
        <a:bodyPr/>
        <a:lstStyle/>
        <a:p>
          <a:endParaRPr lang="en-GB" sz="2400"/>
        </a:p>
      </dgm:t>
    </dgm:pt>
    <dgm:pt modelId="{82EFC739-85A8-422A-B669-B6961BA43DA0}">
      <dgm:prSet phldrT="[Text]" custT="1"/>
      <dgm:spPr>
        <a:xfrm>
          <a:off x="540038" y="1249273"/>
          <a:ext cx="798656" cy="499160"/>
        </a:xfrm>
        <a:solidFill>
          <a:srgbClr val="FF0000">
            <a:alpha val="90000"/>
          </a:srgbClr>
        </a:solidFill>
        <a:ln w="12700" cap="flat" cmpd="sng" algn="ctr">
          <a:noFill/>
          <a:prstDash val="solid"/>
          <a:miter lim="800000"/>
        </a:ln>
        <a:effectLst/>
      </dgm:spPr>
      <dgm:t>
        <a:bodyPr/>
        <a:lstStyle/>
        <a:p>
          <a:r>
            <a:rPr lang="en-GB" sz="1200" dirty="0">
              <a:solidFill>
                <a:schemeClr val="tx1"/>
              </a:solidFill>
              <a:latin typeface="Open Sans"/>
              <a:ea typeface="+mn-ea"/>
              <a:cs typeface="+mn-cs"/>
            </a:rPr>
            <a:t>Remote Access</a:t>
          </a:r>
        </a:p>
      </dgm:t>
    </dgm:pt>
    <dgm:pt modelId="{1A6177F3-7CE9-4FD3-AF80-13BD0A2A402D}" type="parTrans" cxnId="{BB80C02B-D0A0-4C5E-B3C8-4828478BB1D0}">
      <dgm:prSet/>
      <dgm:spPr>
        <a:xfrm>
          <a:off x="440205" y="500532"/>
          <a:ext cx="99832" cy="998321"/>
        </a:xfrm>
        <a:noFill/>
        <a:ln w="12700" cap="flat" cmpd="sng" algn="ctr">
          <a:noFill/>
          <a:prstDash val="solid"/>
          <a:miter lim="800000"/>
        </a:ln>
        <a:effectLst/>
      </dgm:spPr>
      <dgm:t>
        <a:bodyPr/>
        <a:lstStyle/>
        <a:p>
          <a:endParaRPr lang="en-GB" sz="2400"/>
        </a:p>
      </dgm:t>
    </dgm:pt>
    <dgm:pt modelId="{A96A6B8C-712D-4B57-9B84-9555134F9D6B}" type="sibTrans" cxnId="{BB80C02B-D0A0-4C5E-B3C8-4828478BB1D0}">
      <dgm:prSet/>
      <dgm:spPr/>
      <dgm:t>
        <a:bodyPr/>
        <a:lstStyle/>
        <a:p>
          <a:endParaRPr lang="en-GB" sz="2400"/>
        </a:p>
      </dgm:t>
    </dgm:pt>
    <dgm:pt modelId="{19999057-6A29-41FC-9F81-CDAF3ED05086}">
      <dgm:prSet phldrT="[Text]" custT="1"/>
      <dgm:spPr>
        <a:xfrm>
          <a:off x="1588275" y="1372"/>
          <a:ext cx="998321" cy="499160"/>
        </a:xfrm>
        <a:solidFill>
          <a:srgbClr val="004B8D">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GB" sz="1600" dirty="0">
              <a:solidFill>
                <a:srgbClr val="FFFFFF"/>
              </a:solidFill>
              <a:latin typeface="Open Sans"/>
              <a:ea typeface="+mn-ea"/>
              <a:cs typeface="+mn-cs"/>
            </a:rPr>
            <a:t>Buying or Selling</a:t>
          </a:r>
        </a:p>
      </dgm:t>
    </dgm:pt>
    <dgm:pt modelId="{45668FE4-8DC3-4360-8B04-8151E30C1FEA}" type="parTrans" cxnId="{C1AE88CE-1BE9-4DC8-8801-FCA8E8B7D34D}">
      <dgm:prSet/>
      <dgm:spPr/>
      <dgm:t>
        <a:bodyPr/>
        <a:lstStyle/>
        <a:p>
          <a:endParaRPr lang="en-GB" sz="2400"/>
        </a:p>
      </dgm:t>
    </dgm:pt>
    <dgm:pt modelId="{2E8E74AC-A069-41D4-AE60-D45EF0A50F36}" type="sibTrans" cxnId="{C1AE88CE-1BE9-4DC8-8801-FCA8E8B7D34D}">
      <dgm:prSet/>
      <dgm:spPr/>
      <dgm:t>
        <a:bodyPr/>
        <a:lstStyle/>
        <a:p>
          <a:endParaRPr lang="en-GB" sz="2400"/>
        </a:p>
      </dgm:t>
    </dgm:pt>
    <dgm:pt modelId="{70DBB3E3-D4A8-4A01-B38B-2E8D6E0DE7E8}">
      <dgm:prSet phldrT="[Text]" custT="1"/>
      <dgm:spPr>
        <a:xfrm>
          <a:off x="1787939" y="625323"/>
          <a:ext cx="798656" cy="499160"/>
        </a:xfrm>
        <a:solidFill>
          <a:srgbClr val="FFC000">
            <a:alpha val="90000"/>
          </a:srgbClr>
        </a:solidFill>
        <a:ln w="12700" cap="flat" cmpd="sng" algn="ctr">
          <a:noFill/>
          <a:prstDash val="solid"/>
          <a:miter lim="800000"/>
        </a:ln>
        <a:effectLst/>
      </dgm:spPr>
      <dgm:t>
        <a:bodyPr/>
        <a:lstStyle/>
        <a:p>
          <a:r>
            <a:rPr lang="en-GB" sz="1200" dirty="0">
              <a:solidFill>
                <a:schemeClr val="tx1"/>
              </a:solidFill>
              <a:latin typeface="Open Sans"/>
              <a:ea typeface="+mn-ea"/>
              <a:cs typeface="+mn-cs"/>
            </a:rPr>
            <a:t>Classified Scams</a:t>
          </a:r>
        </a:p>
      </dgm:t>
    </dgm:pt>
    <dgm:pt modelId="{ABF1C872-FBDB-4689-AF92-AF3ACA76C0BF}" type="parTrans" cxnId="{8DF6FE1E-C76D-439D-BD9B-5DE28E513AAE}">
      <dgm:prSet/>
      <dgm:spPr>
        <a:xfrm>
          <a:off x="1688107" y="500532"/>
          <a:ext cx="99832" cy="374370"/>
        </a:xfrm>
        <a:noFill/>
        <a:ln w="12700" cap="flat" cmpd="sng" algn="ctr">
          <a:noFill/>
          <a:prstDash val="solid"/>
          <a:miter lim="800000"/>
        </a:ln>
        <a:effectLst/>
      </dgm:spPr>
      <dgm:t>
        <a:bodyPr/>
        <a:lstStyle/>
        <a:p>
          <a:endParaRPr lang="en-GB" sz="2400"/>
        </a:p>
      </dgm:t>
    </dgm:pt>
    <dgm:pt modelId="{AF6DB969-20C6-40EC-9963-24FBF9635C39}" type="sibTrans" cxnId="{8DF6FE1E-C76D-439D-BD9B-5DE28E513AAE}">
      <dgm:prSet/>
      <dgm:spPr/>
      <dgm:t>
        <a:bodyPr/>
        <a:lstStyle/>
        <a:p>
          <a:endParaRPr lang="en-GB" sz="2400"/>
        </a:p>
      </dgm:t>
    </dgm:pt>
    <dgm:pt modelId="{C6E5E07F-3238-4C51-BAF1-BA3C9ED3AA04}">
      <dgm:prSet phldrT="[Text]" custT="1"/>
      <dgm:spPr>
        <a:xfrm>
          <a:off x="1787939" y="1249273"/>
          <a:ext cx="798656" cy="499160"/>
        </a:xfrm>
        <a:solidFill>
          <a:srgbClr val="FFFF00">
            <a:alpha val="90000"/>
          </a:srgbClr>
        </a:solidFill>
        <a:ln w="12700" cap="flat" cmpd="sng" algn="ctr">
          <a:noFill/>
          <a:prstDash val="solid"/>
          <a:miter lim="800000"/>
        </a:ln>
        <a:effectLst/>
      </dgm:spPr>
      <dgm:t>
        <a:bodyPr/>
        <a:lstStyle/>
        <a:p>
          <a:r>
            <a:rPr lang="en-GB" sz="1200" dirty="0">
              <a:solidFill>
                <a:schemeClr val="tx1"/>
              </a:solidFill>
              <a:latin typeface="Open Sans"/>
              <a:ea typeface="+mn-ea"/>
              <a:cs typeface="+mn-cs"/>
            </a:rPr>
            <a:t>False Billing</a:t>
          </a:r>
        </a:p>
      </dgm:t>
    </dgm:pt>
    <dgm:pt modelId="{23E4503A-F82C-4948-9E76-F7EE5C0C0B15}" type="parTrans" cxnId="{1DE30161-5122-4838-BC6B-151003A2ECCD}">
      <dgm:prSet/>
      <dgm:spPr>
        <a:xfrm>
          <a:off x="1688107" y="500532"/>
          <a:ext cx="99832" cy="998321"/>
        </a:xfrm>
        <a:noFill/>
        <a:ln w="12700" cap="flat" cmpd="sng" algn="ctr">
          <a:noFill/>
          <a:prstDash val="solid"/>
          <a:miter lim="800000"/>
        </a:ln>
        <a:effectLst/>
      </dgm:spPr>
      <dgm:t>
        <a:bodyPr/>
        <a:lstStyle/>
        <a:p>
          <a:endParaRPr lang="en-GB" sz="2400"/>
        </a:p>
      </dgm:t>
    </dgm:pt>
    <dgm:pt modelId="{81FEC401-6C85-441A-9976-3A95B6F8A8AB}" type="sibTrans" cxnId="{1DE30161-5122-4838-BC6B-151003A2ECCD}">
      <dgm:prSet/>
      <dgm:spPr/>
      <dgm:t>
        <a:bodyPr/>
        <a:lstStyle/>
        <a:p>
          <a:endParaRPr lang="en-GB" sz="2400"/>
        </a:p>
      </dgm:t>
    </dgm:pt>
    <dgm:pt modelId="{C8FE2821-D21D-467A-B52D-BCE482823EE3}">
      <dgm:prSet phldrT="[Text]" custT="1"/>
      <dgm:spPr>
        <a:xfrm>
          <a:off x="2836176" y="1372"/>
          <a:ext cx="998321" cy="499160"/>
        </a:xfrm>
        <a:solidFill>
          <a:srgbClr val="004B8D">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GB" sz="1600" dirty="0">
              <a:solidFill>
                <a:srgbClr val="FFFFFF"/>
              </a:solidFill>
              <a:latin typeface="Open Sans"/>
              <a:ea typeface="+mn-ea"/>
              <a:cs typeface="+mn-cs"/>
            </a:rPr>
            <a:t>Dating &amp; Romance</a:t>
          </a:r>
        </a:p>
      </dgm:t>
    </dgm:pt>
    <dgm:pt modelId="{080644FB-6278-4057-88A9-ECFF1F01B6CF}" type="parTrans" cxnId="{FE497DE3-8F76-49A2-A6B7-D9A46D3ADB2B}">
      <dgm:prSet/>
      <dgm:spPr/>
      <dgm:t>
        <a:bodyPr/>
        <a:lstStyle/>
        <a:p>
          <a:endParaRPr lang="en-GB" sz="2400"/>
        </a:p>
      </dgm:t>
    </dgm:pt>
    <dgm:pt modelId="{5BE32A68-D7C9-4370-B29A-B6FD021F14E4}" type="sibTrans" cxnId="{FE497DE3-8F76-49A2-A6B7-D9A46D3ADB2B}">
      <dgm:prSet/>
      <dgm:spPr/>
      <dgm:t>
        <a:bodyPr/>
        <a:lstStyle/>
        <a:p>
          <a:endParaRPr lang="en-GB" sz="2400"/>
        </a:p>
      </dgm:t>
    </dgm:pt>
    <dgm:pt modelId="{4B4A9701-42BD-4571-8DBE-5D40A372190C}">
      <dgm:prSet phldrT="[Text]" custT="1"/>
      <dgm:spPr>
        <a:xfrm>
          <a:off x="4084078" y="1372"/>
          <a:ext cx="998321" cy="499160"/>
        </a:xfrm>
        <a:solidFill>
          <a:srgbClr val="004B8D">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GB" sz="1600" dirty="0">
              <a:solidFill>
                <a:srgbClr val="FFFFFF"/>
              </a:solidFill>
              <a:latin typeface="Open Sans"/>
              <a:ea typeface="+mn-ea"/>
              <a:cs typeface="+mn-cs"/>
            </a:rPr>
            <a:t>Threats &amp; Extortion</a:t>
          </a:r>
        </a:p>
      </dgm:t>
    </dgm:pt>
    <dgm:pt modelId="{C12A75C9-5A5B-4640-8153-75E483EB3FF8}" type="parTrans" cxnId="{16F7044C-B584-4356-AD1A-FF6DB2534E57}">
      <dgm:prSet/>
      <dgm:spPr/>
      <dgm:t>
        <a:bodyPr/>
        <a:lstStyle/>
        <a:p>
          <a:endParaRPr lang="en-GB" sz="2400"/>
        </a:p>
      </dgm:t>
    </dgm:pt>
    <dgm:pt modelId="{D148C429-7C6E-4935-88BB-598949D413C3}" type="sibTrans" cxnId="{16F7044C-B584-4356-AD1A-FF6DB2534E57}">
      <dgm:prSet/>
      <dgm:spPr/>
      <dgm:t>
        <a:bodyPr/>
        <a:lstStyle/>
        <a:p>
          <a:endParaRPr lang="en-GB" sz="2400"/>
        </a:p>
      </dgm:t>
    </dgm:pt>
    <dgm:pt modelId="{344D5449-56D3-419B-82C8-B39C21891945}">
      <dgm:prSet phldrT="[Text]" custT="1"/>
      <dgm:spPr>
        <a:xfrm>
          <a:off x="5331979" y="1372"/>
          <a:ext cx="998321" cy="499160"/>
        </a:xfrm>
        <a:solidFill>
          <a:srgbClr val="004B8D">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GB" sz="1600" dirty="0">
              <a:solidFill>
                <a:srgbClr val="FFFFFF"/>
              </a:solidFill>
              <a:latin typeface="Open Sans"/>
              <a:ea typeface="+mn-ea"/>
              <a:cs typeface="+mn-cs"/>
            </a:rPr>
            <a:t>Other…</a:t>
          </a:r>
        </a:p>
      </dgm:t>
    </dgm:pt>
    <dgm:pt modelId="{D8B31536-2D58-412F-A542-02A5AE98CAF1}" type="parTrans" cxnId="{9CF9B3D9-8757-4923-893C-9917537A0F93}">
      <dgm:prSet/>
      <dgm:spPr/>
      <dgm:t>
        <a:bodyPr/>
        <a:lstStyle/>
        <a:p>
          <a:endParaRPr lang="en-GB" sz="2400"/>
        </a:p>
      </dgm:t>
    </dgm:pt>
    <dgm:pt modelId="{02AA8019-4570-4AF3-98BC-2550FD805317}" type="sibTrans" cxnId="{9CF9B3D9-8757-4923-893C-9917537A0F93}">
      <dgm:prSet/>
      <dgm:spPr/>
      <dgm:t>
        <a:bodyPr/>
        <a:lstStyle/>
        <a:p>
          <a:endParaRPr lang="en-GB" sz="2400"/>
        </a:p>
      </dgm:t>
    </dgm:pt>
    <dgm:pt modelId="{FEC16850-859D-42CF-B243-D3391F2A4F37}">
      <dgm:prSet phldrT="[Text]" custT="1"/>
      <dgm:spPr>
        <a:xfrm>
          <a:off x="540038" y="1873224"/>
          <a:ext cx="798656" cy="499160"/>
        </a:xfrm>
        <a:solidFill>
          <a:srgbClr val="FFFF00">
            <a:alpha val="90000"/>
          </a:srgbClr>
        </a:solidFill>
        <a:ln w="12700" cap="flat" cmpd="sng" algn="ctr">
          <a:noFill/>
          <a:prstDash val="solid"/>
          <a:miter lim="800000"/>
        </a:ln>
        <a:effectLst/>
      </dgm:spPr>
      <dgm:t>
        <a:bodyPr/>
        <a:lstStyle/>
        <a:p>
          <a:r>
            <a:rPr lang="en-GB" sz="1200" dirty="0">
              <a:solidFill>
                <a:schemeClr val="tx1"/>
              </a:solidFill>
              <a:latin typeface="Open Sans"/>
              <a:ea typeface="+mn-ea"/>
              <a:cs typeface="+mn-cs"/>
            </a:rPr>
            <a:t>ID Theft</a:t>
          </a:r>
        </a:p>
      </dgm:t>
    </dgm:pt>
    <dgm:pt modelId="{03B9A32B-5F50-4AF9-A214-4DCE01A18C71}" type="parTrans" cxnId="{116A57CF-1D6E-49E6-99A1-293AE192F0AA}">
      <dgm:prSet/>
      <dgm:spPr>
        <a:xfrm>
          <a:off x="440205" y="500532"/>
          <a:ext cx="99832" cy="1622272"/>
        </a:xfrm>
        <a:noFill/>
        <a:ln w="12700" cap="flat" cmpd="sng" algn="ctr">
          <a:noFill/>
          <a:prstDash val="solid"/>
          <a:miter lim="800000"/>
        </a:ln>
        <a:effectLst/>
      </dgm:spPr>
      <dgm:t>
        <a:bodyPr/>
        <a:lstStyle/>
        <a:p>
          <a:endParaRPr lang="en-GB" sz="2400"/>
        </a:p>
      </dgm:t>
    </dgm:pt>
    <dgm:pt modelId="{3E9D57E3-6B71-4AF2-B66D-050CE8439C36}" type="sibTrans" cxnId="{116A57CF-1D6E-49E6-99A1-293AE192F0AA}">
      <dgm:prSet/>
      <dgm:spPr/>
      <dgm:t>
        <a:bodyPr/>
        <a:lstStyle/>
        <a:p>
          <a:endParaRPr lang="en-GB" sz="2400"/>
        </a:p>
      </dgm:t>
    </dgm:pt>
    <dgm:pt modelId="{55B41489-4B2E-4781-A776-7FC9338B955A}">
      <dgm:prSet phldrT="[Text]" custT="1"/>
      <dgm:spPr>
        <a:xfrm>
          <a:off x="540038" y="2497175"/>
          <a:ext cx="798656" cy="499160"/>
        </a:xfrm>
        <a:solidFill>
          <a:srgbClr val="FFC000">
            <a:alpha val="90000"/>
          </a:srgbClr>
        </a:solidFill>
        <a:ln w="12700" cap="flat" cmpd="sng" algn="ctr">
          <a:noFill/>
          <a:prstDash val="solid"/>
          <a:miter lim="800000"/>
        </a:ln>
        <a:effectLst/>
      </dgm:spPr>
      <dgm:t>
        <a:bodyPr/>
        <a:lstStyle/>
        <a:p>
          <a:r>
            <a:rPr lang="en-GB" sz="1200" dirty="0">
              <a:solidFill>
                <a:schemeClr val="tx1"/>
              </a:solidFill>
              <a:latin typeface="Open Sans"/>
              <a:ea typeface="+mn-ea"/>
              <a:cs typeface="+mn-cs"/>
            </a:rPr>
            <a:t>Hacking</a:t>
          </a:r>
        </a:p>
      </dgm:t>
    </dgm:pt>
    <dgm:pt modelId="{1CA4839C-2DDB-436A-BB8E-DBCEB7ADD90F}" type="parTrans" cxnId="{7754239A-B16B-4364-8246-516C59D69DFF}">
      <dgm:prSet/>
      <dgm:spPr>
        <a:xfrm>
          <a:off x="440205" y="500532"/>
          <a:ext cx="99832" cy="2246222"/>
        </a:xfrm>
        <a:noFill/>
        <a:ln w="12700" cap="flat" cmpd="sng" algn="ctr">
          <a:noFill/>
          <a:prstDash val="solid"/>
          <a:miter lim="800000"/>
        </a:ln>
        <a:effectLst/>
      </dgm:spPr>
      <dgm:t>
        <a:bodyPr/>
        <a:lstStyle/>
        <a:p>
          <a:endParaRPr lang="en-GB" sz="2400"/>
        </a:p>
      </dgm:t>
    </dgm:pt>
    <dgm:pt modelId="{4D763A02-BD22-4EED-A4A1-32547CBC05A9}" type="sibTrans" cxnId="{7754239A-B16B-4364-8246-516C59D69DFF}">
      <dgm:prSet/>
      <dgm:spPr/>
      <dgm:t>
        <a:bodyPr/>
        <a:lstStyle/>
        <a:p>
          <a:endParaRPr lang="en-GB" sz="2400"/>
        </a:p>
      </dgm:t>
    </dgm:pt>
    <dgm:pt modelId="{66B5DA56-DC23-4E7C-9BF3-FA2BF06E4C66}">
      <dgm:prSet phldrT="[Text]" custT="1"/>
      <dgm:spPr>
        <a:xfrm>
          <a:off x="1787939" y="1873224"/>
          <a:ext cx="798656" cy="499160"/>
        </a:xfrm>
        <a:solidFill>
          <a:srgbClr val="FFC000">
            <a:alpha val="90000"/>
          </a:srgbClr>
        </a:solidFill>
        <a:ln w="12700" cap="flat" cmpd="sng" algn="ctr">
          <a:noFill/>
          <a:prstDash val="solid"/>
          <a:miter lim="800000"/>
        </a:ln>
        <a:effectLst/>
      </dgm:spPr>
      <dgm:t>
        <a:bodyPr/>
        <a:lstStyle/>
        <a:p>
          <a:r>
            <a:rPr lang="en-GB" sz="1200" dirty="0">
              <a:solidFill>
                <a:schemeClr val="tx1"/>
              </a:solidFill>
              <a:latin typeface="Open Sans"/>
              <a:ea typeface="+mn-ea"/>
              <a:cs typeface="+mn-cs"/>
            </a:rPr>
            <a:t>Mobile Premium Services</a:t>
          </a:r>
        </a:p>
      </dgm:t>
    </dgm:pt>
    <dgm:pt modelId="{C680AB5A-37E9-4CD5-A401-2038BBBD595C}" type="parTrans" cxnId="{6879F618-E5B7-4C3A-BDD6-96CE1F4E5067}">
      <dgm:prSet/>
      <dgm:spPr>
        <a:xfrm>
          <a:off x="1688107" y="500532"/>
          <a:ext cx="99832" cy="1622272"/>
        </a:xfrm>
        <a:noFill/>
        <a:ln w="12700" cap="flat" cmpd="sng" algn="ctr">
          <a:noFill/>
          <a:prstDash val="solid"/>
          <a:miter lim="800000"/>
        </a:ln>
        <a:effectLst/>
      </dgm:spPr>
      <dgm:t>
        <a:bodyPr/>
        <a:lstStyle/>
        <a:p>
          <a:endParaRPr lang="en-GB" sz="2400"/>
        </a:p>
      </dgm:t>
    </dgm:pt>
    <dgm:pt modelId="{1EE0251B-F9ED-47AD-B025-CE27F1E5ECC0}" type="sibTrans" cxnId="{6879F618-E5B7-4C3A-BDD6-96CE1F4E5067}">
      <dgm:prSet/>
      <dgm:spPr/>
      <dgm:t>
        <a:bodyPr/>
        <a:lstStyle/>
        <a:p>
          <a:endParaRPr lang="en-GB" sz="2400"/>
        </a:p>
      </dgm:t>
    </dgm:pt>
    <dgm:pt modelId="{E712B068-5E0F-4835-8F6C-0CB3CA5DDEFB}">
      <dgm:prSet phldrT="[Text]" custT="1"/>
      <dgm:spPr>
        <a:xfrm>
          <a:off x="1787939" y="2497175"/>
          <a:ext cx="798656" cy="499160"/>
        </a:xfrm>
        <a:solidFill>
          <a:srgbClr val="FF0000">
            <a:alpha val="90000"/>
          </a:srgbClr>
        </a:solidFill>
        <a:ln w="12700" cap="flat" cmpd="sng" algn="ctr">
          <a:noFill/>
          <a:prstDash val="solid"/>
          <a:miter lim="800000"/>
        </a:ln>
        <a:effectLst/>
      </dgm:spPr>
      <dgm:t>
        <a:bodyPr/>
        <a:lstStyle/>
        <a:p>
          <a:r>
            <a:rPr lang="en-GB" sz="1200" dirty="0">
              <a:solidFill>
                <a:schemeClr val="tx1"/>
              </a:solidFill>
              <a:latin typeface="Open Sans"/>
              <a:ea typeface="+mn-ea"/>
              <a:cs typeface="+mn-cs"/>
            </a:rPr>
            <a:t>Online Shopping Scams</a:t>
          </a:r>
        </a:p>
      </dgm:t>
    </dgm:pt>
    <dgm:pt modelId="{51A601CB-A318-4181-B3A3-E77EF4780748}" type="parTrans" cxnId="{1CEDAAB2-8492-4D1C-B12A-A0B50E52C5A1}">
      <dgm:prSet/>
      <dgm:spPr>
        <a:xfrm>
          <a:off x="1688107" y="500532"/>
          <a:ext cx="99832" cy="2246222"/>
        </a:xfrm>
        <a:noFill/>
        <a:ln w="12700" cap="flat" cmpd="sng" algn="ctr">
          <a:noFill/>
          <a:prstDash val="solid"/>
          <a:miter lim="800000"/>
        </a:ln>
        <a:effectLst/>
      </dgm:spPr>
      <dgm:t>
        <a:bodyPr/>
        <a:lstStyle/>
        <a:p>
          <a:endParaRPr lang="en-GB" sz="2400"/>
        </a:p>
      </dgm:t>
    </dgm:pt>
    <dgm:pt modelId="{E1DCBDD0-FB9E-4E07-AF44-D9CBCB387A2D}" type="sibTrans" cxnId="{1CEDAAB2-8492-4D1C-B12A-A0B50E52C5A1}">
      <dgm:prSet/>
      <dgm:spPr/>
      <dgm:t>
        <a:bodyPr/>
        <a:lstStyle/>
        <a:p>
          <a:endParaRPr lang="en-GB" sz="2400"/>
        </a:p>
      </dgm:t>
    </dgm:pt>
    <dgm:pt modelId="{B287AE66-777E-4464-9AFC-49DB59091EF6}">
      <dgm:prSet phldrT="[Text]" custT="1"/>
      <dgm:spPr>
        <a:xfrm>
          <a:off x="1787939" y="3121126"/>
          <a:ext cx="798656" cy="499160"/>
        </a:xfrm>
        <a:solidFill>
          <a:srgbClr val="FFFF00">
            <a:alpha val="90000"/>
          </a:srgbClr>
        </a:solidFill>
        <a:ln w="12700" cap="flat" cmpd="sng" algn="ctr">
          <a:noFill/>
          <a:prstDash val="solid"/>
          <a:miter lim="800000"/>
        </a:ln>
        <a:effectLst/>
      </dgm:spPr>
      <dgm:t>
        <a:bodyPr/>
        <a:lstStyle/>
        <a:p>
          <a:r>
            <a:rPr lang="en-GB" sz="1200" dirty="0">
              <a:solidFill>
                <a:schemeClr val="tx1"/>
              </a:solidFill>
              <a:latin typeface="Open Sans"/>
              <a:ea typeface="+mn-ea"/>
              <a:cs typeface="+mn-cs"/>
            </a:rPr>
            <a:t>Overpayment Scams</a:t>
          </a:r>
        </a:p>
      </dgm:t>
    </dgm:pt>
    <dgm:pt modelId="{7CDF7FBE-DA7C-4963-8C0D-7338849C9F19}" type="parTrans" cxnId="{7C8EB249-3990-4090-89E9-10505B264CA0}">
      <dgm:prSet/>
      <dgm:spPr>
        <a:xfrm>
          <a:off x="1688107" y="500532"/>
          <a:ext cx="99832" cy="2870173"/>
        </a:xfrm>
        <a:noFill/>
        <a:ln w="12700" cap="flat" cmpd="sng" algn="ctr">
          <a:noFill/>
          <a:prstDash val="solid"/>
          <a:miter lim="800000"/>
        </a:ln>
        <a:effectLst/>
      </dgm:spPr>
      <dgm:t>
        <a:bodyPr/>
        <a:lstStyle/>
        <a:p>
          <a:endParaRPr lang="en-GB" sz="2400"/>
        </a:p>
      </dgm:t>
    </dgm:pt>
    <dgm:pt modelId="{4FAA1DD7-97E1-4888-8556-89B8C71C7233}" type="sibTrans" cxnId="{7C8EB249-3990-4090-89E9-10505B264CA0}">
      <dgm:prSet/>
      <dgm:spPr/>
      <dgm:t>
        <a:bodyPr/>
        <a:lstStyle/>
        <a:p>
          <a:endParaRPr lang="en-GB" sz="2400"/>
        </a:p>
      </dgm:t>
    </dgm:pt>
    <dgm:pt modelId="{5ED4BF55-116E-4B1C-9D1C-09C8E8FBD79B}">
      <dgm:prSet phldrT="[Text]" custT="1"/>
      <dgm:spPr>
        <a:xfrm>
          <a:off x="3035841" y="625323"/>
          <a:ext cx="798656" cy="499160"/>
        </a:xfrm>
        <a:solidFill>
          <a:srgbClr val="FF0000">
            <a:alpha val="90000"/>
          </a:srgbClr>
        </a:solidFill>
        <a:ln w="12700" cap="flat" cmpd="sng" algn="ctr">
          <a:noFill/>
          <a:prstDash val="solid"/>
          <a:miter lim="800000"/>
        </a:ln>
        <a:effectLst/>
      </dgm:spPr>
      <dgm:t>
        <a:bodyPr/>
        <a:lstStyle/>
        <a:p>
          <a:r>
            <a:rPr lang="en-GB" sz="1200" dirty="0">
              <a:solidFill>
                <a:schemeClr val="tx1"/>
              </a:solidFill>
              <a:latin typeface="Open Sans"/>
              <a:ea typeface="+mn-ea"/>
              <a:cs typeface="+mn-cs"/>
            </a:rPr>
            <a:t>Romance Scam / Catfish</a:t>
          </a:r>
        </a:p>
      </dgm:t>
    </dgm:pt>
    <dgm:pt modelId="{F0FA498E-7690-4969-827A-8351B35479C4}" type="parTrans" cxnId="{42C4B9DE-C7B4-44A7-94CA-608EBC5AFCE1}">
      <dgm:prSet/>
      <dgm:spPr>
        <a:xfrm>
          <a:off x="2936009" y="500532"/>
          <a:ext cx="99832" cy="374370"/>
        </a:xfrm>
        <a:noFill/>
        <a:ln w="12700" cap="flat" cmpd="sng" algn="ctr">
          <a:noFill/>
          <a:prstDash val="solid"/>
          <a:miter lim="800000"/>
        </a:ln>
        <a:effectLst/>
      </dgm:spPr>
      <dgm:t>
        <a:bodyPr/>
        <a:lstStyle/>
        <a:p>
          <a:endParaRPr lang="en-GB" sz="2400"/>
        </a:p>
      </dgm:t>
    </dgm:pt>
    <dgm:pt modelId="{BEA694E3-D9E4-4713-9ACA-662FE75D87B8}" type="sibTrans" cxnId="{42C4B9DE-C7B4-44A7-94CA-608EBC5AFCE1}">
      <dgm:prSet/>
      <dgm:spPr/>
      <dgm:t>
        <a:bodyPr/>
        <a:lstStyle/>
        <a:p>
          <a:endParaRPr lang="en-GB" sz="2400"/>
        </a:p>
      </dgm:t>
    </dgm:pt>
    <dgm:pt modelId="{C38156B9-CCFD-4DC2-9813-F0036028987D}">
      <dgm:prSet phldrT="[Text]" custT="1"/>
      <dgm:spPr>
        <a:xfrm>
          <a:off x="3035841" y="1249273"/>
          <a:ext cx="798656" cy="499160"/>
        </a:xfrm>
        <a:solidFill>
          <a:srgbClr val="FF0000">
            <a:alpha val="90000"/>
          </a:srgbClr>
        </a:solidFill>
        <a:ln w="12700" cap="flat" cmpd="sng" algn="ctr">
          <a:noFill/>
          <a:prstDash val="solid"/>
          <a:miter lim="800000"/>
        </a:ln>
        <a:effectLst/>
      </dgm:spPr>
      <dgm:t>
        <a:bodyPr/>
        <a:lstStyle/>
        <a:p>
          <a:r>
            <a:rPr lang="en-GB" sz="1200" dirty="0">
              <a:solidFill>
                <a:schemeClr val="tx1"/>
              </a:solidFill>
              <a:latin typeface="Open Sans"/>
              <a:ea typeface="+mn-ea"/>
              <a:cs typeface="+mn-cs"/>
            </a:rPr>
            <a:t>The Sugar Daddy</a:t>
          </a:r>
        </a:p>
      </dgm:t>
    </dgm:pt>
    <dgm:pt modelId="{0F0CA761-302D-44AB-91B1-9614E01D7561}" type="parTrans" cxnId="{31F7ABF2-FF0B-4223-8721-567A735F2C18}">
      <dgm:prSet/>
      <dgm:spPr>
        <a:xfrm>
          <a:off x="2936009" y="500532"/>
          <a:ext cx="99832" cy="998321"/>
        </a:xfrm>
        <a:noFill/>
        <a:ln w="12700" cap="flat" cmpd="sng" algn="ctr">
          <a:noFill/>
          <a:prstDash val="solid"/>
          <a:miter lim="800000"/>
        </a:ln>
        <a:effectLst/>
      </dgm:spPr>
      <dgm:t>
        <a:bodyPr/>
        <a:lstStyle/>
        <a:p>
          <a:endParaRPr lang="en-GB" sz="2400"/>
        </a:p>
      </dgm:t>
    </dgm:pt>
    <dgm:pt modelId="{39235BCD-3D62-449A-AEC4-C83B18AABCFC}" type="sibTrans" cxnId="{31F7ABF2-FF0B-4223-8721-567A735F2C18}">
      <dgm:prSet/>
      <dgm:spPr/>
      <dgm:t>
        <a:bodyPr/>
        <a:lstStyle/>
        <a:p>
          <a:endParaRPr lang="en-GB" sz="2400"/>
        </a:p>
      </dgm:t>
    </dgm:pt>
    <dgm:pt modelId="{4D257CFE-6254-40F4-8434-9EBB9ED917CA}">
      <dgm:prSet phldrT="[Text]" custT="1"/>
      <dgm:spPr>
        <a:xfrm>
          <a:off x="3035841" y="1873224"/>
          <a:ext cx="798656" cy="499160"/>
        </a:xfrm>
        <a:solidFill>
          <a:srgbClr val="FFFF00">
            <a:alpha val="90000"/>
          </a:srgbClr>
        </a:solidFill>
        <a:ln w="12700" cap="flat" cmpd="sng" algn="ctr">
          <a:noFill/>
          <a:prstDash val="solid"/>
          <a:miter lim="800000"/>
        </a:ln>
        <a:effectLst/>
      </dgm:spPr>
      <dgm:t>
        <a:bodyPr/>
        <a:lstStyle/>
        <a:p>
          <a:r>
            <a:rPr lang="en-GB" sz="1200" dirty="0">
              <a:solidFill>
                <a:schemeClr val="tx1"/>
              </a:solidFill>
              <a:latin typeface="Open Sans"/>
              <a:ea typeface="+mn-ea"/>
              <a:cs typeface="+mn-cs"/>
            </a:rPr>
            <a:t>Fake Dating Sites</a:t>
          </a:r>
        </a:p>
      </dgm:t>
    </dgm:pt>
    <dgm:pt modelId="{DA549361-ADF6-4074-85A7-011678DD92A9}" type="parTrans" cxnId="{EC2E2760-418F-4D4F-A207-58D613B86222}">
      <dgm:prSet/>
      <dgm:spPr>
        <a:xfrm>
          <a:off x="2936009" y="500532"/>
          <a:ext cx="99832" cy="1622272"/>
        </a:xfrm>
        <a:noFill/>
        <a:ln w="12700" cap="flat" cmpd="sng" algn="ctr">
          <a:noFill/>
          <a:prstDash val="solid"/>
          <a:miter lim="800000"/>
        </a:ln>
        <a:effectLst/>
      </dgm:spPr>
      <dgm:t>
        <a:bodyPr/>
        <a:lstStyle/>
        <a:p>
          <a:endParaRPr lang="en-GB" sz="2400"/>
        </a:p>
      </dgm:t>
    </dgm:pt>
    <dgm:pt modelId="{533C35D0-5FBA-44B9-A39F-936F0BE95EA8}" type="sibTrans" cxnId="{EC2E2760-418F-4D4F-A207-58D613B86222}">
      <dgm:prSet/>
      <dgm:spPr/>
      <dgm:t>
        <a:bodyPr/>
        <a:lstStyle/>
        <a:p>
          <a:endParaRPr lang="en-GB" sz="2400"/>
        </a:p>
      </dgm:t>
    </dgm:pt>
    <dgm:pt modelId="{C3A9C32E-D583-4746-AD3C-22D4EDFD996C}">
      <dgm:prSet phldrT="[Text]" custT="1"/>
      <dgm:spPr>
        <a:xfrm>
          <a:off x="4283742" y="625323"/>
          <a:ext cx="798656" cy="499160"/>
        </a:xfrm>
        <a:solidFill>
          <a:srgbClr val="FF0000">
            <a:alpha val="90000"/>
          </a:srgbClr>
        </a:solidFill>
        <a:ln w="12700" cap="flat" cmpd="sng" algn="ctr">
          <a:noFill/>
          <a:prstDash val="solid"/>
          <a:miter lim="800000"/>
        </a:ln>
        <a:effectLst/>
      </dgm:spPr>
      <dgm:t>
        <a:bodyPr/>
        <a:lstStyle/>
        <a:p>
          <a:r>
            <a:rPr lang="en-GB" sz="1200" dirty="0">
              <a:solidFill>
                <a:schemeClr val="tx1"/>
              </a:solidFill>
              <a:latin typeface="Open Sans"/>
              <a:ea typeface="+mn-ea"/>
              <a:cs typeface="+mn-cs"/>
            </a:rPr>
            <a:t>Malware &amp; Ransomware</a:t>
          </a:r>
        </a:p>
      </dgm:t>
    </dgm:pt>
    <dgm:pt modelId="{F7D0ABD3-F726-4F5B-AE74-CE9E2035C056}" type="parTrans" cxnId="{8C79779D-F325-4510-B6FC-730B06AD4F03}">
      <dgm:prSet/>
      <dgm:spPr>
        <a:xfrm>
          <a:off x="4183910" y="500532"/>
          <a:ext cx="99832" cy="374370"/>
        </a:xfrm>
        <a:noFill/>
        <a:ln w="12700" cap="flat" cmpd="sng" algn="ctr">
          <a:noFill/>
          <a:prstDash val="solid"/>
          <a:miter lim="800000"/>
        </a:ln>
        <a:effectLst/>
      </dgm:spPr>
      <dgm:t>
        <a:bodyPr/>
        <a:lstStyle/>
        <a:p>
          <a:endParaRPr lang="en-GB" sz="2400"/>
        </a:p>
      </dgm:t>
    </dgm:pt>
    <dgm:pt modelId="{B96CA623-6536-4EB6-97C1-F7B4C9BBBBE9}" type="sibTrans" cxnId="{8C79779D-F325-4510-B6FC-730B06AD4F03}">
      <dgm:prSet/>
      <dgm:spPr/>
      <dgm:t>
        <a:bodyPr/>
        <a:lstStyle/>
        <a:p>
          <a:endParaRPr lang="en-GB" sz="2400"/>
        </a:p>
      </dgm:t>
    </dgm:pt>
    <dgm:pt modelId="{4FA042E5-CF80-42B5-8E3C-DFFBF81207BA}">
      <dgm:prSet phldrT="[Text]" custT="1"/>
      <dgm:spPr>
        <a:xfrm>
          <a:off x="4283742" y="1249273"/>
          <a:ext cx="798656" cy="499160"/>
        </a:xfrm>
        <a:solidFill>
          <a:srgbClr val="FFC000">
            <a:alpha val="90000"/>
          </a:srgbClr>
        </a:solidFill>
        <a:ln w="12700" cap="flat" cmpd="sng" algn="ctr">
          <a:noFill/>
          <a:prstDash val="solid"/>
          <a:miter lim="800000"/>
        </a:ln>
        <a:effectLst/>
      </dgm:spPr>
      <dgm:t>
        <a:bodyPr/>
        <a:lstStyle/>
        <a:p>
          <a:r>
            <a:rPr lang="en-US" sz="1200" dirty="0">
              <a:solidFill>
                <a:schemeClr val="tx1"/>
              </a:solidFill>
              <a:latin typeface="Open Sans"/>
              <a:ea typeface="+mn-ea"/>
              <a:cs typeface="+mn-cs"/>
            </a:rPr>
            <a:t>Threats to life or arrest </a:t>
          </a:r>
          <a:endParaRPr lang="en-GB" sz="1200" dirty="0">
            <a:solidFill>
              <a:schemeClr val="tx1"/>
            </a:solidFill>
            <a:latin typeface="Open Sans"/>
            <a:ea typeface="+mn-ea"/>
            <a:cs typeface="+mn-cs"/>
          </a:endParaRPr>
        </a:p>
      </dgm:t>
    </dgm:pt>
    <dgm:pt modelId="{AF0CE112-3631-4E77-A2B7-EB6CD82BD5B0}" type="parTrans" cxnId="{E5557141-EAC9-4BEC-B86C-45213C25D3BC}">
      <dgm:prSet/>
      <dgm:spPr>
        <a:xfrm>
          <a:off x="4183910" y="500532"/>
          <a:ext cx="99832" cy="998321"/>
        </a:xfrm>
        <a:noFill/>
        <a:ln w="12700" cap="flat" cmpd="sng" algn="ctr">
          <a:noFill/>
          <a:prstDash val="solid"/>
          <a:miter lim="800000"/>
        </a:ln>
        <a:effectLst/>
      </dgm:spPr>
      <dgm:t>
        <a:bodyPr/>
        <a:lstStyle/>
        <a:p>
          <a:endParaRPr lang="en-GB" sz="2400"/>
        </a:p>
      </dgm:t>
    </dgm:pt>
    <dgm:pt modelId="{4C37D2EE-A09F-4D0D-8A67-0B3D093A5B90}" type="sibTrans" cxnId="{E5557141-EAC9-4BEC-B86C-45213C25D3BC}">
      <dgm:prSet/>
      <dgm:spPr/>
      <dgm:t>
        <a:bodyPr/>
        <a:lstStyle/>
        <a:p>
          <a:endParaRPr lang="en-GB" sz="2400"/>
        </a:p>
      </dgm:t>
    </dgm:pt>
    <dgm:pt modelId="{27785F09-65FD-40A4-85DE-CF44FF337354}">
      <dgm:prSet phldrT="[Text]" custT="1"/>
      <dgm:spPr>
        <a:xfrm>
          <a:off x="5531644" y="625323"/>
          <a:ext cx="798656" cy="499160"/>
        </a:xfrm>
        <a:solidFill>
          <a:srgbClr val="FFFF00">
            <a:alpha val="90000"/>
          </a:srgbClr>
        </a:solidFill>
        <a:ln w="12700" cap="flat" cmpd="sng" algn="ctr">
          <a:noFill/>
          <a:prstDash val="solid"/>
          <a:miter lim="800000"/>
        </a:ln>
        <a:effectLst/>
      </dgm:spPr>
      <dgm:t>
        <a:bodyPr/>
        <a:lstStyle/>
        <a:p>
          <a:r>
            <a:rPr lang="en-GB" sz="1200" baseline="0" dirty="0">
              <a:solidFill>
                <a:schemeClr val="tx1"/>
              </a:solidFill>
              <a:latin typeface="Open Sans"/>
              <a:ea typeface="+mn-ea"/>
              <a:cs typeface="+mn-cs"/>
            </a:rPr>
            <a:t>Fake Charities</a:t>
          </a:r>
        </a:p>
      </dgm:t>
    </dgm:pt>
    <dgm:pt modelId="{BF76EF60-2A3E-4A47-B560-AF33FEB88791}" type="parTrans" cxnId="{096173DF-7634-4191-BB2D-559BE5A74915}">
      <dgm:prSet/>
      <dgm:spPr>
        <a:xfrm>
          <a:off x="5431812" y="500532"/>
          <a:ext cx="99832" cy="374370"/>
        </a:xfrm>
        <a:noFill/>
        <a:ln w="12700" cap="flat" cmpd="sng" algn="ctr">
          <a:noFill/>
          <a:prstDash val="solid"/>
          <a:miter lim="800000"/>
        </a:ln>
        <a:effectLst/>
      </dgm:spPr>
      <dgm:t>
        <a:bodyPr/>
        <a:lstStyle/>
        <a:p>
          <a:endParaRPr lang="en-GB" sz="2400"/>
        </a:p>
      </dgm:t>
    </dgm:pt>
    <dgm:pt modelId="{0E9D4565-4ADC-4640-8E8F-62A163F6ECAB}" type="sibTrans" cxnId="{096173DF-7634-4191-BB2D-559BE5A74915}">
      <dgm:prSet/>
      <dgm:spPr/>
      <dgm:t>
        <a:bodyPr/>
        <a:lstStyle/>
        <a:p>
          <a:endParaRPr lang="en-GB" sz="2400"/>
        </a:p>
      </dgm:t>
    </dgm:pt>
    <dgm:pt modelId="{F408B6A4-8374-46B3-83F8-FE4235B09AFD}">
      <dgm:prSet phldrT="[Text]" custT="1"/>
      <dgm:spPr>
        <a:xfrm>
          <a:off x="5531644" y="1249273"/>
          <a:ext cx="798656" cy="499160"/>
        </a:xfrm>
        <a:solidFill>
          <a:srgbClr val="FF0000">
            <a:alpha val="90000"/>
          </a:srgbClr>
        </a:solidFill>
        <a:ln w="12700" cap="flat" cmpd="sng" algn="ctr">
          <a:noFill/>
          <a:prstDash val="solid"/>
          <a:miter lim="800000"/>
        </a:ln>
        <a:effectLst/>
      </dgm:spPr>
      <dgm:t>
        <a:bodyPr/>
        <a:lstStyle/>
        <a:p>
          <a:r>
            <a:rPr lang="en-GB" sz="1200" baseline="0" dirty="0">
              <a:solidFill>
                <a:schemeClr val="tx1"/>
              </a:solidFill>
              <a:latin typeface="Open Sans"/>
              <a:ea typeface="+mn-ea"/>
              <a:cs typeface="+mn-cs"/>
            </a:rPr>
            <a:t>Investment Scams</a:t>
          </a:r>
        </a:p>
      </dgm:t>
    </dgm:pt>
    <dgm:pt modelId="{7FD30EDA-E06A-45E0-B0FC-EE08E00F9AFA}" type="parTrans" cxnId="{7E5F1A23-7504-42F7-95A5-BB8E28DFA1F9}">
      <dgm:prSet/>
      <dgm:spPr>
        <a:xfrm>
          <a:off x="5431812" y="500532"/>
          <a:ext cx="99832" cy="998321"/>
        </a:xfrm>
        <a:noFill/>
        <a:ln w="12700" cap="flat" cmpd="sng" algn="ctr">
          <a:noFill/>
          <a:prstDash val="solid"/>
          <a:miter lim="800000"/>
        </a:ln>
        <a:effectLst/>
      </dgm:spPr>
      <dgm:t>
        <a:bodyPr/>
        <a:lstStyle/>
        <a:p>
          <a:endParaRPr lang="en-GB" sz="2400"/>
        </a:p>
      </dgm:t>
    </dgm:pt>
    <dgm:pt modelId="{69E74D46-ACF6-4906-8368-8562FD7ACF7B}" type="sibTrans" cxnId="{7E5F1A23-7504-42F7-95A5-BB8E28DFA1F9}">
      <dgm:prSet/>
      <dgm:spPr/>
      <dgm:t>
        <a:bodyPr/>
        <a:lstStyle/>
        <a:p>
          <a:endParaRPr lang="en-GB" sz="2400"/>
        </a:p>
      </dgm:t>
    </dgm:pt>
    <dgm:pt modelId="{13E9428A-6F4A-4246-AE8C-E7CD5CCA5C98}">
      <dgm:prSet phldrT="[Text]" custT="1"/>
      <dgm:spPr>
        <a:xfrm>
          <a:off x="5531644" y="1873224"/>
          <a:ext cx="798656" cy="499160"/>
        </a:xfrm>
        <a:solidFill>
          <a:srgbClr val="FFFF00">
            <a:alpha val="90000"/>
          </a:srgbClr>
        </a:solidFill>
        <a:ln w="12700" cap="flat" cmpd="sng" algn="ctr">
          <a:noFill/>
          <a:prstDash val="solid"/>
          <a:miter lim="800000"/>
        </a:ln>
        <a:effectLst/>
      </dgm:spPr>
      <dgm:t>
        <a:bodyPr/>
        <a:lstStyle/>
        <a:p>
          <a:r>
            <a:rPr lang="en-GB" sz="1200" dirty="0">
              <a:solidFill>
                <a:schemeClr val="tx1"/>
              </a:solidFill>
              <a:latin typeface="Open Sans"/>
              <a:ea typeface="+mn-ea"/>
              <a:cs typeface="+mn-cs"/>
            </a:rPr>
            <a:t>Jobs &amp; Employment</a:t>
          </a:r>
        </a:p>
      </dgm:t>
    </dgm:pt>
    <dgm:pt modelId="{11F7B317-8741-4882-96E7-D9D4D1311BD7}" type="parTrans" cxnId="{38CF5611-E742-4500-BAC1-C0FE04BC2112}">
      <dgm:prSet/>
      <dgm:spPr>
        <a:xfrm>
          <a:off x="5431812" y="500532"/>
          <a:ext cx="99832" cy="1622272"/>
        </a:xfrm>
        <a:noFill/>
        <a:ln w="12700" cap="flat" cmpd="sng" algn="ctr">
          <a:noFill/>
          <a:prstDash val="solid"/>
          <a:miter lim="800000"/>
        </a:ln>
        <a:effectLst/>
      </dgm:spPr>
      <dgm:t>
        <a:bodyPr/>
        <a:lstStyle/>
        <a:p>
          <a:endParaRPr lang="en-GB" sz="2400"/>
        </a:p>
      </dgm:t>
    </dgm:pt>
    <dgm:pt modelId="{15ACA27A-F84D-4F55-BB7F-0241FB881626}" type="sibTrans" cxnId="{38CF5611-E742-4500-BAC1-C0FE04BC2112}">
      <dgm:prSet/>
      <dgm:spPr/>
      <dgm:t>
        <a:bodyPr/>
        <a:lstStyle/>
        <a:p>
          <a:endParaRPr lang="en-GB" sz="2400"/>
        </a:p>
      </dgm:t>
    </dgm:pt>
    <dgm:pt modelId="{5553B7B1-70B2-7B4F-A9C9-103A27133CCC}">
      <dgm:prSet phldrT="[Text]" custT="1"/>
      <dgm:spPr>
        <a:xfrm>
          <a:off x="5531644" y="1873224"/>
          <a:ext cx="798656" cy="499160"/>
        </a:xfrm>
        <a:solidFill>
          <a:srgbClr val="FFFF00">
            <a:alpha val="90000"/>
          </a:srgbClr>
        </a:solidFill>
        <a:ln w="12700" cap="flat" cmpd="sng" algn="ctr">
          <a:noFill/>
          <a:prstDash val="solid"/>
          <a:miter lim="800000"/>
        </a:ln>
        <a:effectLst/>
      </dgm:spPr>
      <dgm:t>
        <a:bodyPr/>
        <a:lstStyle/>
        <a:p>
          <a:r>
            <a:rPr lang="en-GB" sz="1200" dirty="0">
              <a:solidFill>
                <a:schemeClr val="tx1"/>
              </a:solidFill>
              <a:latin typeface="Open Sans"/>
              <a:ea typeface="+mn-ea"/>
              <a:cs typeface="+mn-cs"/>
            </a:rPr>
            <a:t>Pyramid / Get Rich Quick</a:t>
          </a:r>
        </a:p>
      </dgm:t>
    </dgm:pt>
    <dgm:pt modelId="{18F1EC7E-9A32-CA4D-894E-75E302DE7011}" type="parTrans" cxnId="{268E3406-6642-A54C-AF1F-C3B3D9A6A40D}">
      <dgm:prSet/>
      <dgm:spPr>
        <a:ln>
          <a:noFill/>
        </a:ln>
      </dgm:spPr>
      <dgm:t>
        <a:bodyPr/>
        <a:lstStyle/>
        <a:p>
          <a:endParaRPr lang="en-US"/>
        </a:p>
      </dgm:t>
    </dgm:pt>
    <dgm:pt modelId="{9F5C20E9-84B2-4E4F-8143-6DFD2EA21C6E}" type="sibTrans" cxnId="{268E3406-6642-A54C-AF1F-C3B3D9A6A40D}">
      <dgm:prSet/>
      <dgm:spPr/>
      <dgm:t>
        <a:bodyPr/>
        <a:lstStyle/>
        <a:p>
          <a:endParaRPr lang="en-US"/>
        </a:p>
      </dgm:t>
    </dgm:pt>
    <dgm:pt modelId="{CBC20C0F-6E21-419D-808F-13FC8157DA02}" type="pres">
      <dgm:prSet presAssocID="{8BF18977-BEEC-49A3-A4F9-4AC3195159FC}" presName="diagram" presStyleCnt="0">
        <dgm:presLayoutVars>
          <dgm:chPref val="1"/>
          <dgm:dir/>
          <dgm:animOne val="branch"/>
          <dgm:animLvl val="lvl"/>
          <dgm:resizeHandles/>
        </dgm:presLayoutVars>
      </dgm:prSet>
      <dgm:spPr/>
    </dgm:pt>
    <dgm:pt modelId="{920B47EA-F0AD-4F40-9E5A-6AA0381937BD}" type="pres">
      <dgm:prSet presAssocID="{AC8EA56B-5698-4098-91DA-DAC4FDB8E257}" presName="root" presStyleCnt="0"/>
      <dgm:spPr/>
    </dgm:pt>
    <dgm:pt modelId="{650B3CB5-5061-40AA-95A9-65DDFFF8299E}" type="pres">
      <dgm:prSet presAssocID="{AC8EA56B-5698-4098-91DA-DAC4FDB8E257}" presName="rootComposite" presStyleCnt="0"/>
      <dgm:spPr/>
    </dgm:pt>
    <dgm:pt modelId="{A81F96F1-F56D-4826-AF10-14135CC7834D}" type="pres">
      <dgm:prSet presAssocID="{AC8EA56B-5698-4098-91DA-DAC4FDB8E257}" presName="rootText" presStyleLbl="node1" presStyleIdx="0" presStyleCnt="5"/>
      <dgm:spPr>
        <a:prstGeom prst="roundRect">
          <a:avLst>
            <a:gd name="adj" fmla="val 10000"/>
          </a:avLst>
        </a:prstGeom>
      </dgm:spPr>
    </dgm:pt>
    <dgm:pt modelId="{D6DC3326-BF61-485E-B527-9B5CE3BC91D0}" type="pres">
      <dgm:prSet presAssocID="{AC8EA56B-5698-4098-91DA-DAC4FDB8E257}" presName="rootConnector" presStyleLbl="node1" presStyleIdx="0" presStyleCnt="5"/>
      <dgm:spPr/>
    </dgm:pt>
    <dgm:pt modelId="{C4DFDE94-5057-44BD-86D6-8A33A808C6EF}" type="pres">
      <dgm:prSet presAssocID="{AC8EA56B-5698-4098-91DA-DAC4FDB8E257}" presName="childShape" presStyleCnt="0"/>
      <dgm:spPr/>
    </dgm:pt>
    <dgm:pt modelId="{D38D277D-15D5-417D-BC61-3A9E80A74129}" type="pres">
      <dgm:prSet presAssocID="{63B02E0F-04F9-4F06-B9BD-2BB8A16A7FFC}" presName="Name13" presStyleLbl="parChTrans1D2" presStyleIdx="0" presStyleCnt="18"/>
      <dgm:spPr>
        <a:custGeom>
          <a:avLst/>
          <a:gdLst/>
          <a:ahLst/>
          <a:cxnLst/>
          <a:rect l="0" t="0" r="0" b="0"/>
          <a:pathLst>
            <a:path>
              <a:moveTo>
                <a:pt x="0" y="0"/>
              </a:moveTo>
              <a:lnTo>
                <a:pt x="0" y="374370"/>
              </a:lnTo>
              <a:lnTo>
                <a:pt x="99832" y="374370"/>
              </a:lnTo>
            </a:path>
          </a:pathLst>
        </a:custGeom>
      </dgm:spPr>
    </dgm:pt>
    <dgm:pt modelId="{DAE43C6A-1B9A-4D14-B46D-FE2860CE1A89}" type="pres">
      <dgm:prSet presAssocID="{28080B4A-B7A5-4A9F-A8DC-FE5C567A5545}" presName="childText" presStyleLbl="bgAcc1" presStyleIdx="0" presStyleCnt="18">
        <dgm:presLayoutVars>
          <dgm:bulletEnabled val="1"/>
        </dgm:presLayoutVars>
      </dgm:prSet>
      <dgm:spPr>
        <a:prstGeom prst="roundRect">
          <a:avLst>
            <a:gd name="adj" fmla="val 10000"/>
          </a:avLst>
        </a:prstGeom>
      </dgm:spPr>
    </dgm:pt>
    <dgm:pt modelId="{0E8CA46C-29CE-41D2-A6E0-9561E60B8FD3}" type="pres">
      <dgm:prSet presAssocID="{1A6177F3-7CE9-4FD3-AF80-13BD0A2A402D}" presName="Name13" presStyleLbl="parChTrans1D2" presStyleIdx="1" presStyleCnt="18"/>
      <dgm:spPr>
        <a:custGeom>
          <a:avLst/>
          <a:gdLst/>
          <a:ahLst/>
          <a:cxnLst/>
          <a:rect l="0" t="0" r="0" b="0"/>
          <a:pathLst>
            <a:path>
              <a:moveTo>
                <a:pt x="0" y="0"/>
              </a:moveTo>
              <a:lnTo>
                <a:pt x="0" y="998321"/>
              </a:lnTo>
              <a:lnTo>
                <a:pt x="99832" y="998321"/>
              </a:lnTo>
            </a:path>
          </a:pathLst>
        </a:custGeom>
      </dgm:spPr>
    </dgm:pt>
    <dgm:pt modelId="{C6BA6BB0-9F4F-4743-AB74-FDC23251FB9A}" type="pres">
      <dgm:prSet presAssocID="{82EFC739-85A8-422A-B669-B6961BA43DA0}" presName="childText" presStyleLbl="bgAcc1" presStyleIdx="1" presStyleCnt="18">
        <dgm:presLayoutVars>
          <dgm:bulletEnabled val="1"/>
        </dgm:presLayoutVars>
      </dgm:prSet>
      <dgm:spPr>
        <a:prstGeom prst="roundRect">
          <a:avLst>
            <a:gd name="adj" fmla="val 10000"/>
          </a:avLst>
        </a:prstGeom>
      </dgm:spPr>
    </dgm:pt>
    <dgm:pt modelId="{6E002DE3-8AFC-4798-AB3D-C84AFB7A866A}" type="pres">
      <dgm:prSet presAssocID="{03B9A32B-5F50-4AF9-A214-4DCE01A18C71}" presName="Name13" presStyleLbl="parChTrans1D2" presStyleIdx="2" presStyleCnt="18"/>
      <dgm:spPr>
        <a:custGeom>
          <a:avLst/>
          <a:gdLst/>
          <a:ahLst/>
          <a:cxnLst/>
          <a:rect l="0" t="0" r="0" b="0"/>
          <a:pathLst>
            <a:path>
              <a:moveTo>
                <a:pt x="0" y="0"/>
              </a:moveTo>
              <a:lnTo>
                <a:pt x="0" y="1622272"/>
              </a:lnTo>
              <a:lnTo>
                <a:pt x="99832" y="1622272"/>
              </a:lnTo>
            </a:path>
          </a:pathLst>
        </a:custGeom>
      </dgm:spPr>
    </dgm:pt>
    <dgm:pt modelId="{58AF04C4-4B87-4DEF-AD3F-EF5F70B84B17}" type="pres">
      <dgm:prSet presAssocID="{FEC16850-859D-42CF-B243-D3391F2A4F37}" presName="childText" presStyleLbl="bgAcc1" presStyleIdx="2" presStyleCnt="18">
        <dgm:presLayoutVars>
          <dgm:bulletEnabled val="1"/>
        </dgm:presLayoutVars>
      </dgm:prSet>
      <dgm:spPr>
        <a:prstGeom prst="roundRect">
          <a:avLst>
            <a:gd name="adj" fmla="val 10000"/>
          </a:avLst>
        </a:prstGeom>
      </dgm:spPr>
    </dgm:pt>
    <dgm:pt modelId="{56A6CA42-07E7-4B9D-A55F-80E28152AA57}" type="pres">
      <dgm:prSet presAssocID="{1CA4839C-2DDB-436A-BB8E-DBCEB7ADD90F}" presName="Name13" presStyleLbl="parChTrans1D2" presStyleIdx="3" presStyleCnt="18"/>
      <dgm:spPr>
        <a:custGeom>
          <a:avLst/>
          <a:gdLst/>
          <a:ahLst/>
          <a:cxnLst/>
          <a:rect l="0" t="0" r="0" b="0"/>
          <a:pathLst>
            <a:path>
              <a:moveTo>
                <a:pt x="0" y="0"/>
              </a:moveTo>
              <a:lnTo>
                <a:pt x="0" y="2246222"/>
              </a:lnTo>
              <a:lnTo>
                <a:pt x="99832" y="2246222"/>
              </a:lnTo>
            </a:path>
          </a:pathLst>
        </a:custGeom>
      </dgm:spPr>
    </dgm:pt>
    <dgm:pt modelId="{98F9DC7E-FB0F-4737-965F-ACB4809EA210}" type="pres">
      <dgm:prSet presAssocID="{55B41489-4B2E-4781-A776-7FC9338B955A}" presName="childText" presStyleLbl="bgAcc1" presStyleIdx="3" presStyleCnt="18">
        <dgm:presLayoutVars>
          <dgm:bulletEnabled val="1"/>
        </dgm:presLayoutVars>
      </dgm:prSet>
      <dgm:spPr>
        <a:prstGeom prst="roundRect">
          <a:avLst>
            <a:gd name="adj" fmla="val 10000"/>
          </a:avLst>
        </a:prstGeom>
      </dgm:spPr>
    </dgm:pt>
    <dgm:pt modelId="{2CBA094F-B70A-431B-8A5E-CB15C1C1424A}" type="pres">
      <dgm:prSet presAssocID="{19999057-6A29-41FC-9F81-CDAF3ED05086}" presName="root" presStyleCnt="0"/>
      <dgm:spPr/>
    </dgm:pt>
    <dgm:pt modelId="{E68D2E6E-6670-42DC-ABCB-06C170EC131C}" type="pres">
      <dgm:prSet presAssocID="{19999057-6A29-41FC-9F81-CDAF3ED05086}" presName="rootComposite" presStyleCnt="0"/>
      <dgm:spPr/>
    </dgm:pt>
    <dgm:pt modelId="{149A3696-4227-439B-8903-30577FB22C1B}" type="pres">
      <dgm:prSet presAssocID="{19999057-6A29-41FC-9F81-CDAF3ED05086}" presName="rootText" presStyleLbl="node1" presStyleIdx="1" presStyleCnt="5"/>
      <dgm:spPr>
        <a:prstGeom prst="roundRect">
          <a:avLst>
            <a:gd name="adj" fmla="val 10000"/>
          </a:avLst>
        </a:prstGeom>
      </dgm:spPr>
    </dgm:pt>
    <dgm:pt modelId="{4A28AC75-2381-42C8-A60D-DA2F0B7B54F3}" type="pres">
      <dgm:prSet presAssocID="{19999057-6A29-41FC-9F81-CDAF3ED05086}" presName="rootConnector" presStyleLbl="node1" presStyleIdx="1" presStyleCnt="5"/>
      <dgm:spPr/>
    </dgm:pt>
    <dgm:pt modelId="{C3D778D6-1184-43F9-8CC4-902EE6F1A74B}" type="pres">
      <dgm:prSet presAssocID="{19999057-6A29-41FC-9F81-CDAF3ED05086}" presName="childShape" presStyleCnt="0"/>
      <dgm:spPr/>
    </dgm:pt>
    <dgm:pt modelId="{52FACA71-C0D4-4DC8-A54B-E49162F08D67}" type="pres">
      <dgm:prSet presAssocID="{ABF1C872-FBDB-4689-AF92-AF3ACA76C0BF}" presName="Name13" presStyleLbl="parChTrans1D2" presStyleIdx="4" presStyleCnt="18"/>
      <dgm:spPr>
        <a:custGeom>
          <a:avLst/>
          <a:gdLst/>
          <a:ahLst/>
          <a:cxnLst/>
          <a:rect l="0" t="0" r="0" b="0"/>
          <a:pathLst>
            <a:path>
              <a:moveTo>
                <a:pt x="0" y="0"/>
              </a:moveTo>
              <a:lnTo>
                <a:pt x="0" y="374370"/>
              </a:lnTo>
              <a:lnTo>
                <a:pt x="99832" y="374370"/>
              </a:lnTo>
            </a:path>
          </a:pathLst>
        </a:custGeom>
      </dgm:spPr>
    </dgm:pt>
    <dgm:pt modelId="{0CDAEF4E-0338-4FC1-B793-92C7B96C6702}" type="pres">
      <dgm:prSet presAssocID="{70DBB3E3-D4A8-4A01-B38B-2E8D6E0DE7E8}" presName="childText" presStyleLbl="bgAcc1" presStyleIdx="4" presStyleCnt="18">
        <dgm:presLayoutVars>
          <dgm:bulletEnabled val="1"/>
        </dgm:presLayoutVars>
      </dgm:prSet>
      <dgm:spPr>
        <a:prstGeom prst="roundRect">
          <a:avLst>
            <a:gd name="adj" fmla="val 10000"/>
          </a:avLst>
        </a:prstGeom>
      </dgm:spPr>
    </dgm:pt>
    <dgm:pt modelId="{C1E1FAAB-0849-48D1-B8F2-8F545651DA6C}" type="pres">
      <dgm:prSet presAssocID="{23E4503A-F82C-4948-9E76-F7EE5C0C0B15}" presName="Name13" presStyleLbl="parChTrans1D2" presStyleIdx="5" presStyleCnt="18"/>
      <dgm:spPr>
        <a:custGeom>
          <a:avLst/>
          <a:gdLst/>
          <a:ahLst/>
          <a:cxnLst/>
          <a:rect l="0" t="0" r="0" b="0"/>
          <a:pathLst>
            <a:path>
              <a:moveTo>
                <a:pt x="0" y="0"/>
              </a:moveTo>
              <a:lnTo>
                <a:pt x="0" y="998321"/>
              </a:lnTo>
              <a:lnTo>
                <a:pt x="99832" y="998321"/>
              </a:lnTo>
            </a:path>
          </a:pathLst>
        </a:custGeom>
      </dgm:spPr>
    </dgm:pt>
    <dgm:pt modelId="{E3D2F543-B3CF-412C-B6D8-238BD762595D}" type="pres">
      <dgm:prSet presAssocID="{C6E5E07F-3238-4C51-BAF1-BA3C9ED3AA04}" presName="childText" presStyleLbl="bgAcc1" presStyleIdx="5" presStyleCnt="18">
        <dgm:presLayoutVars>
          <dgm:bulletEnabled val="1"/>
        </dgm:presLayoutVars>
      </dgm:prSet>
      <dgm:spPr>
        <a:prstGeom prst="roundRect">
          <a:avLst>
            <a:gd name="adj" fmla="val 10000"/>
          </a:avLst>
        </a:prstGeom>
      </dgm:spPr>
    </dgm:pt>
    <dgm:pt modelId="{9EFE7358-A2E0-46F6-987E-2DAA0ABDF3FE}" type="pres">
      <dgm:prSet presAssocID="{C680AB5A-37E9-4CD5-A401-2038BBBD595C}" presName="Name13" presStyleLbl="parChTrans1D2" presStyleIdx="6" presStyleCnt="18"/>
      <dgm:spPr>
        <a:custGeom>
          <a:avLst/>
          <a:gdLst/>
          <a:ahLst/>
          <a:cxnLst/>
          <a:rect l="0" t="0" r="0" b="0"/>
          <a:pathLst>
            <a:path>
              <a:moveTo>
                <a:pt x="0" y="0"/>
              </a:moveTo>
              <a:lnTo>
                <a:pt x="0" y="1622272"/>
              </a:lnTo>
              <a:lnTo>
                <a:pt x="99832" y="1622272"/>
              </a:lnTo>
            </a:path>
          </a:pathLst>
        </a:custGeom>
      </dgm:spPr>
    </dgm:pt>
    <dgm:pt modelId="{D545F0B8-FAE6-4521-9E9F-9D58D6F75EA7}" type="pres">
      <dgm:prSet presAssocID="{66B5DA56-DC23-4E7C-9BF3-FA2BF06E4C66}" presName="childText" presStyleLbl="bgAcc1" presStyleIdx="6" presStyleCnt="18">
        <dgm:presLayoutVars>
          <dgm:bulletEnabled val="1"/>
        </dgm:presLayoutVars>
      </dgm:prSet>
      <dgm:spPr>
        <a:prstGeom prst="roundRect">
          <a:avLst>
            <a:gd name="adj" fmla="val 10000"/>
          </a:avLst>
        </a:prstGeom>
      </dgm:spPr>
    </dgm:pt>
    <dgm:pt modelId="{CB2B0C86-662D-4540-8C35-AEB71FD0BB63}" type="pres">
      <dgm:prSet presAssocID="{51A601CB-A318-4181-B3A3-E77EF4780748}" presName="Name13" presStyleLbl="parChTrans1D2" presStyleIdx="7" presStyleCnt="18"/>
      <dgm:spPr>
        <a:custGeom>
          <a:avLst/>
          <a:gdLst/>
          <a:ahLst/>
          <a:cxnLst/>
          <a:rect l="0" t="0" r="0" b="0"/>
          <a:pathLst>
            <a:path>
              <a:moveTo>
                <a:pt x="0" y="0"/>
              </a:moveTo>
              <a:lnTo>
                <a:pt x="0" y="2246222"/>
              </a:lnTo>
              <a:lnTo>
                <a:pt x="99832" y="2246222"/>
              </a:lnTo>
            </a:path>
          </a:pathLst>
        </a:custGeom>
      </dgm:spPr>
    </dgm:pt>
    <dgm:pt modelId="{64C0E370-0428-413D-B315-52619FD63D35}" type="pres">
      <dgm:prSet presAssocID="{E712B068-5E0F-4835-8F6C-0CB3CA5DDEFB}" presName="childText" presStyleLbl="bgAcc1" presStyleIdx="7" presStyleCnt="18" custScaleX="107751">
        <dgm:presLayoutVars>
          <dgm:bulletEnabled val="1"/>
        </dgm:presLayoutVars>
      </dgm:prSet>
      <dgm:spPr>
        <a:prstGeom prst="roundRect">
          <a:avLst>
            <a:gd name="adj" fmla="val 10000"/>
          </a:avLst>
        </a:prstGeom>
      </dgm:spPr>
    </dgm:pt>
    <dgm:pt modelId="{DAF2DB65-233F-4A52-9A0A-5EDEA34E6C2C}" type="pres">
      <dgm:prSet presAssocID="{7CDF7FBE-DA7C-4963-8C0D-7338849C9F19}" presName="Name13" presStyleLbl="parChTrans1D2" presStyleIdx="8" presStyleCnt="18"/>
      <dgm:spPr>
        <a:custGeom>
          <a:avLst/>
          <a:gdLst/>
          <a:ahLst/>
          <a:cxnLst/>
          <a:rect l="0" t="0" r="0" b="0"/>
          <a:pathLst>
            <a:path>
              <a:moveTo>
                <a:pt x="0" y="0"/>
              </a:moveTo>
              <a:lnTo>
                <a:pt x="0" y="2870173"/>
              </a:lnTo>
              <a:lnTo>
                <a:pt x="99832" y="2870173"/>
              </a:lnTo>
            </a:path>
          </a:pathLst>
        </a:custGeom>
      </dgm:spPr>
    </dgm:pt>
    <dgm:pt modelId="{D33BD527-C465-46DC-B1ED-68753E858D4B}" type="pres">
      <dgm:prSet presAssocID="{B287AE66-777E-4464-9AFC-49DB59091EF6}" presName="childText" presStyleLbl="bgAcc1" presStyleIdx="8" presStyleCnt="18">
        <dgm:presLayoutVars>
          <dgm:bulletEnabled val="1"/>
        </dgm:presLayoutVars>
      </dgm:prSet>
      <dgm:spPr>
        <a:prstGeom prst="roundRect">
          <a:avLst>
            <a:gd name="adj" fmla="val 10000"/>
          </a:avLst>
        </a:prstGeom>
      </dgm:spPr>
    </dgm:pt>
    <dgm:pt modelId="{A693655E-C4D0-4742-9E5A-D2FE504B385B}" type="pres">
      <dgm:prSet presAssocID="{C8FE2821-D21D-467A-B52D-BCE482823EE3}" presName="root" presStyleCnt="0"/>
      <dgm:spPr/>
    </dgm:pt>
    <dgm:pt modelId="{FA4CCC20-0A50-47DA-8DCF-82C8E9F34EC4}" type="pres">
      <dgm:prSet presAssocID="{C8FE2821-D21D-467A-B52D-BCE482823EE3}" presName="rootComposite" presStyleCnt="0"/>
      <dgm:spPr/>
    </dgm:pt>
    <dgm:pt modelId="{2DDAC925-4C1A-414B-A582-AE183A1B4627}" type="pres">
      <dgm:prSet presAssocID="{C8FE2821-D21D-467A-B52D-BCE482823EE3}" presName="rootText" presStyleLbl="node1" presStyleIdx="2" presStyleCnt="5"/>
      <dgm:spPr>
        <a:prstGeom prst="roundRect">
          <a:avLst>
            <a:gd name="adj" fmla="val 10000"/>
          </a:avLst>
        </a:prstGeom>
      </dgm:spPr>
    </dgm:pt>
    <dgm:pt modelId="{D02F754D-5A76-4A51-9A06-EEFA63C29976}" type="pres">
      <dgm:prSet presAssocID="{C8FE2821-D21D-467A-B52D-BCE482823EE3}" presName="rootConnector" presStyleLbl="node1" presStyleIdx="2" presStyleCnt="5"/>
      <dgm:spPr/>
    </dgm:pt>
    <dgm:pt modelId="{D8B543E9-1390-409D-BC3E-6149B3BE66F4}" type="pres">
      <dgm:prSet presAssocID="{C8FE2821-D21D-467A-B52D-BCE482823EE3}" presName="childShape" presStyleCnt="0"/>
      <dgm:spPr/>
    </dgm:pt>
    <dgm:pt modelId="{733910DE-6A1B-4D62-9740-9B419ABAC0CD}" type="pres">
      <dgm:prSet presAssocID="{F0FA498E-7690-4969-827A-8351B35479C4}" presName="Name13" presStyleLbl="parChTrans1D2" presStyleIdx="9" presStyleCnt="18"/>
      <dgm:spPr>
        <a:custGeom>
          <a:avLst/>
          <a:gdLst/>
          <a:ahLst/>
          <a:cxnLst/>
          <a:rect l="0" t="0" r="0" b="0"/>
          <a:pathLst>
            <a:path>
              <a:moveTo>
                <a:pt x="0" y="0"/>
              </a:moveTo>
              <a:lnTo>
                <a:pt x="0" y="374370"/>
              </a:lnTo>
              <a:lnTo>
                <a:pt x="99832" y="374370"/>
              </a:lnTo>
            </a:path>
          </a:pathLst>
        </a:custGeom>
      </dgm:spPr>
    </dgm:pt>
    <dgm:pt modelId="{07C9745D-B08F-4556-B7A1-18CB73A747A6}" type="pres">
      <dgm:prSet presAssocID="{5ED4BF55-116E-4B1C-9D1C-09C8E8FBD79B}" presName="childText" presStyleLbl="bgAcc1" presStyleIdx="9" presStyleCnt="18">
        <dgm:presLayoutVars>
          <dgm:bulletEnabled val="1"/>
        </dgm:presLayoutVars>
      </dgm:prSet>
      <dgm:spPr>
        <a:prstGeom prst="roundRect">
          <a:avLst>
            <a:gd name="adj" fmla="val 10000"/>
          </a:avLst>
        </a:prstGeom>
      </dgm:spPr>
    </dgm:pt>
    <dgm:pt modelId="{B6A0EA81-04BE-4A29-BF8A-29A3E6848EB0}" type="pres">
      <dgm:prSet presAssocID="{0F0CA761-302D-44AB-91B1-9614E01D7561}" presName="Name13" presStyleLbl="parChTrans1D2" presStyleIdx="10" presStyleCnt="18"/>
      <dgm:spPr>
        <a:custGeom>
          <a:avLst/>
          <a:gdLst/>
          <a:ahLst/>
          <a:cxnLst/>
          <a:rect l="0" t="0" r="0" b="0"/>
          <a:pathLst>
            <a:path>
              <a:moveTo>
                <a:pt x="0" y="0"/>
              </a:moveTo>
              <a:lnTo>
                <a:pt x="0" y="998321"/>
              </a:lnTo>
              <a:lnTo>
                <a:pt x="99832" y="998321"/>
              </a:lnTo>
            </a:path>
          </a:pathLst>
        </a:custGeom>
      </dgm:spPr>
    </dgm:pt>
    <dgm:pt modelId="{68F0BA1D-02E6-446C-9F10-D577958DD17C}" type="pres">
      <dgm:prSet presAssocID="{C38156B9-CCFD-4DC2-9813-F0036028987D}" presName="childText" presStyleLbl="bgAcc1" presStyleIdx="10" presStyleCnt="18">
        <dgm:presLayoutVars>
          <dgm:bulletEnabled val="1"/>
        </dgm:presLayoutVars>
      </dgm:prSet>
      <dgm:spPr>
        <a:prstGeom prst="roundRect">
          <a:avLst>
            <a:gd name="adj" fmla="val 10000"/>
          </a:avLst>
        </a:prstGeom>
      </dgm:spPr>
    </dgm:pt>
    <dgm:pt modelId="{52F180BD-3A6D-4DEC-B253-D1B3A8BF9803}" type="pres">
      <dgm:prSet presAssocID="{DA549361-ADF6-4074-85A7-011678DD92A9}" presName="Name13" presStyleLbl="parChTrans1D2" presStyleIdx="11" presStyleCnt="18"/>
      <dgm:spPr>
        <a:custGeom>
          <a:avLst/>
          <a:gdLst/>
          <a:ahLst/>
          <a:cxnLst/>
          <a:rect l="0" t="0" r="0" b="0"/>
          <a:pathLst>
            <a:path>
              <a:moveTo>
                <a:pt x="0" y="0"/>
              </a:moveTo>
              <a:lnTo>
                <a:pt x="0" y="1622272"/>
              </a:lnTo>
              <a:lnTo>
                <a:pt x="99832" y="1622272"/>
              </a:lnTo>
            </a:path>
          </a:pathLst>
        </a:custGeom>
      </dgm:spPr>
    </dgm:pt>
    <dgm:pt modelId="{0CD38E95-DD90-4954-B89C-33CD9D288E20}" type="pres">
      <dgm:prSet presAssocID="{4D257CFE-6254-40F4-8434-9EBB9ED917CA}" presName="childText" presStyleLbl="bgAcc1" presStyleIdx="11" presStyleCnt="18">
        <dgm:presLayoutVars>
          <dgm:bulletEnabled val="1"/>
        </dgm:presLayoutVars>
      </dgm:prSet>
      <dgm:spPr>
        <a:prstGeom prst="roundRect">
          <a:avLst>
            <a:gd name="adj" fmla="val 10000"/>
          </a:avLst>
        </a:prstGeom>
      </dgm:spPr>
    </dgm:pt>
    <dgm:pt modelId="{8C2FB0FF-6FAE-4548-B895-3C2C682D60CE}" type="pres">
      <dgm:prSet presAssocID="{4B4A9701-42BD-4571-8DBE-5D40A372190C}" presName="root" presStyleCnt="0"/>
      <dgm:spPr/>
    </dgm:pt>
    <dgm:pt modelId="{E459B34F-A7EC-4AD4-849C-512671262D72}" type="pres">
      <dgm:prSet presAssocID="{4B4A9701-42BD-4571-8DBE-5D40A372190C}" presName="rootComposite" presStyleCnt="0"/>
      <dgm:spPr/>
    </dgm:pt>
    <dgm:pt modelId="{E6AA863C-4872-459C-AB8A-64D5DB805217}" type="pres">
      <dgm:prSet presAssocID="{4B4A9701-42BD-4571-8DBE-5D40A372190C}" presName="rootText" presStyleLbl="node1" presStyleIdx="3" presStyleCnt="5" custScaleX="121052"/>
      <dgm:spPr>
        <a:prstGeom prst="roundRect">
          <a:avLst>
            <a:gd name="adj" fmla="val 10000"/>
          </a:avLst>
        </a:prstGeom>
      </dgm:spPr>
    </dgm:pt>
    <dgm:pt modelId="{77D0B2AE-C52B-4E75-954A-E2CE35C9AE34}" type="pres">
      <dgm:prSet presAssocID="{4B4A9701-42BD-4571-8DBE-5D40A372190C}" presName="rootConnector" presStyleLbl="node1" presStyleIdx="3" presStyleCnt="5"/>
      <dgm:spPr/>
    </dgm:pt>
    <dgm:pt modelId="{EC095812-CCEA-4D94-BFB9-46E96DD62F00}" type="pres">
      <dgm:prSet presAssocID="{4B4A9701-42BD-4571-8DBE-5D40A372190C}" presName="childShape" presStyleCnt="0"/>
      <dgm:spPr/>
    </dgm:pt>
    <dgm:pt modelId="{5EA3C5EF-9367-4E2D-B643-9549420BFCA5}" type="pres">
      <dgm:prSet presAssocID="{F7D0ABD3-F726-4F5B-AE74-CE9E2035C056}" presName="Name13" presStyleLbl="parChTrans1D2" presStyleIdx="12" presStyleCnt="18"/>
      <dgm:spPr>
        <a:custGeom>
          <a:avLst/>
          <a:gdLst/>
          <a:ahLst/>
          <a:cxnLst/>
          <a:rect l="0" t="0" r="0" b="0"/>
          <a:pathLst>
            <a:path>
              <a:moveTo>
                <a:pt x="0" y="0"/>
              </a:moveTo>
              <a:lnTo>
                <a:pt x="0" y="374370"/>
              </a:lnTo>
              <a:lnTo>
                <a:pt x="99832" y="374370"/>
              </a:lnTo>
            </a:path>
          </a:pathLst>
        </a:custGeom>
      </dgm:spPr>
    </dgm:pt>
    <dgm:pt modelId="{D70D0E1A-CB63-42F9-8C60-887AE1E9D998}" type="pres">
      <dgm:prSet presAssocID="{C3A9C32E-D583-4746-AD3C-22D4EDFD996C}" presName="childText" presStyleLbl="bgAcc1" presStyleIdx="12" presStyleCnt="18">
        <dgm:presLayoutVars>
          <dgm:bulletEnabled val="1"/>
        </dgm:presLayoutVars>
      </dgm:prSet>
      <dgm:spPr>
        <a:prstGeom prst="roundRect">
          <a:avLst>
            <a:gd name="adj" fmla="val 10000"/>
          </a:avLst>
        </a:prstGeom>
      </dgm:spPr>
    </dgm:pt>
    <dgm:pt modelId="{68207D1D-8624-4C8F-BE53-AC612F07AF59}" type="pres">
      <dgm:prSet presAssocID="{AF0CE112-3631-4E77-A2B7-EB6CD82BD5B0}" presName="Name13" presStyleLbl="parChTrans1D2" presStyleIdx="13" presStyleCnt="18"/>
      <dgm:spPr>
        <a:custGeom>
          <a:avLst/>
          <a:gdLst/>
          <a:ahLst/>
          <a:cxnLst/>
          <a:rect l="0" t="0" r="0" b="0"/>
          <a:pathLst>
            <a:path>
              <a:moveTo>
                <a:pt x="0" y="0"/>
              </a:moveTo>
              <a:lnTo>
                <a:pt x="0" y="998321"/>
              </a:lnTo>
              <a:lnTo>
                <a:pt x="99832" y="998321"/>
              </a:lnTo>
            </a:path>
          </a:pathLst>
        </a:custGeom>
      </dgm:spPr>
    </dgm:pt>
    <dgm:pt modelId="{46DF280A-9293-40F1-A849-1E797EC0500F}" type="pres">
      <dgm:prSet presAssocID="{4FA042E5-CF80-42B5-8E3C-DFFBF81207BA}" presName="childText" presStyleLbl="bgAcc1" presStyleIdx="13" presStyleCnt="18" custScaleX="99418">
        <dgm:presLayoutVars>
          <dgm:bulletEnabled val="1"/>
        </dgm:presLayoutVars>
      </dgm:prSet>
      <dgm:spPr>
        <a:prstGeom prst="roundRect">
          <a:avLst>
            <a:gd name="adj" fmla="val 10000"/>
          </a:avLst>
        </a:prstGeom>
      </dgm:spPr>
    </dgm:pt>
    <dgm:pt modelId="{27BC74FA-5707-44D2-94AD-108F7A9070CA}" type="pres">
      <dgm:prSet presAssocID="{344D5449-56D3-419B-82C8-B39C21891945}" presName="root" presStyleCnt="0"/>
      <dgm:spPr/>
    </dgm:pt>
    <dgm:pt modelId="{090969AC-2450-43BA-91F6-E403B5D55336}" type="pres">
      <dgm:prSet presAssocID="{344D5449-56D3-419B-82C8-B39C21891945}" presName="rootComposite" presStyleCnt="0"/>
      <dgm:spPr/>
    </dgm:pt>
    <dgm:pt modelId="{3EB44275-4339-4362-A4C9-E22A82C8BC41}" type="pres">
      <dgm:prSet presAssocID="{344D5449-56D3-419B-82C8-B39C21891945}" presName="rootText" presStyleLbl="node1" presStyleIdx="4" presStyleCnt="5" custScaleX="112380"/>
      <dgm:spPr>
        <a:prstGeom prst="roundRect">
          <a:avLst>
            <a:gd name="adj" fmla="val 10000"/>
          </a:avLst>
        </a:prstGeom>
      </dgm:spPr>
    </dgm:pt>
    <dgm:pt modelId="{128B0DDB-3580-4AF6-9C88-F9190731CCD1}" type="pres">
      <dgm:prSet presAssocID="{344D5449-56D3-419B-82C8-B39C21891945}" presName="rootConnector" presStyleLbl="node1" presStyleIdx="4" presStyleCnt="5"/>
      <dgm:spPr/>
    </dgm:pt>
    <dgm:pt modelId="{32CCD6C2-D9B6-4EB5-870F-B4D22F7D71F3}" type="pres">
      <dgm:prSet presAssocID="{344D5449-56D3-419B-82C8-B39C21891945}" presName="childShape" presStyleCnt="0"/>
      <dgm:spPr/>
    </dgm:pt>
    <dgm:pt modelId="{3741D8FD-64F6-412B-8B70-B1BE1053B2F4}" type="pres">
      <dgm:prSet presAssocID="{BF76EF60-2A3E-4A47-B560-AF33FEB88791}" presName="Name13" presStyleLbl="parChTrans1D2" presStyleIdx="14" presStyleCnt="18"/>
      <dgm:spPr>
        <a:custGeom>
          <a:avLst/>
          <a:gdLst/>
          <a:ahLst/>
          <a:cxnLst/>
          <a:rect l="0" t="0" r="0" b="0"/>
          <a:pathLst>
            <a:path>
              <a:moveTo>
                <a:pt x="0" y="0"/>
              </a:moveTo>
              <a:lnTo>
                <a:pt x="0" y="374370"/>
              </a:lnTo>
              <a:lnTo>
                <a:pt x="99832" y="374370"/>
              </a:lnTo>
            </a:path>
          </a:pathLst>
        </a:custGeom>
      </dgm:spPr>
    </dgm:pt>
    <dgm:pt modelId="{9D802145-882B-45C8-8E4A-8FBB2BF1D059}" type="pres">
      <dgm:prSet presAssocID="{27785F09-65FD-40A4-85DE-CF44FF337354}" presName="childText" presStyleLbl="bgAcc1" presStyleIdx="14" presStyleCnt="18">
        <dgm:presLayoutVars>
          <dgm:bulletEnabled val="1"/>
        </dgm:presLayoutVars>
      </dgm:prSet>
      <dgm:spPr>
        <a:prstGeom prst="roundRect">
          <a:avLst>
            <a:gd name="adj" fmla="val 10000"/>
          </a:avLst>
        </a:prstGeom>
      </dgm:spPr>
    </dgm:pt>
    <dgm:pt modelId="{5FAFF73D-31EA-4F83-9788-B3DEB6E1E654}" type="pres">
      <dgm:prSet presAssocID="{7FD30EDA-E06A-45E0-B0FC-EE08E00F9AFA}" presName="Name13" presStyleLbl="parChTrans1D2" presStyleIdx="15" presStyleCnt="18"/>
      <dgm:spPr>
        <a:custGeom>
          <a:avLst/>
          <a:gdLst/>
          <a:ahLst/>
          <a:cxnLst/>
          <a:rect l="0" t="0" r="0" b="0"/>
          <a:pathLst>
            <a:path>
              <a:moveTo>
                <a:pt x="0" y="0"/>
              </a:moveTo>
              <a:lnTo>
                <a:pt x="0" y="998321"/>
              </a:lnTo>
              <a:lnTo>
                <a:pt x="99832" y="998321"/>
              </a:lnTo>
            </a:path>
          </a:pathLst>
        </a:custGeom>
      </dgm:spPr>
    </dgm:pt>
    <dgm:pt modelId="{038C04EB-EB95-4B8A-9D81-0826CCEA462E}" type="pres">
      <dgm:prSet presAssocID="{F408B6A4-8374-46B3-83F8-FE4235B09AFD}" presName="childText" presStyleLbl="bgAcc1" presStyleIdx="15" presStyleCnt="18">
        <dgm:presLayoutVars>
          <dgm:bulletEnabled val="1"/>
        </dgm:presLayoutVars>
      </dgm:prSet>
      <dgm:spPr>
        <a:prstGeom prst="roundRect">
          <a:avLst>
            <a:gd name="adj" fmla="val 10000"/>
          </a:avLst>
        </a:prstGeom>
      </dgm:spPr>
    </dgm:pt>
    <dgm:pt modelId="{10F41D71-5C3E-4CD9-825C-5FBA12C53281}" type="pres">
      <dgm:prSet presAssocID="{11F7B317-8741-4882-96E7-D9D4D1311BD7}" presName="Name13" presStyleLbl="parChTrans1D2" presStyleIdx="16" presStyleCnt="18"/>
      <dgm:spPr>
        <a:custGeom>
          <a:avLst/>
          <a:gdLst/>
          <a:ahLst/>
          <a:cxnLst/>
          <a:rect l="0" t="0" r="0" b="0"/>
          <a:pathLst>
            <a:path>
              <a:moveTo>
                <a:pt x="0" y="0"/>
              </a:moveTo>
              <a:lnTo>
                <a:pt x="0" y="1622272"/>
              </a:lnTo>
              <a:lnTo>
                <a:pt x="99832" y="1622272"/>
              </a:lnTo>
            </a:path>
          </a:pathLst>
        </a:custGeom>
      </dgm:spPr>
    </dgm:pt>
    <dgm:pt modelId="{F5B45A55-412B-4F53-95E0-C5A94D9982B6}" type="pres">
      <dgm:prSet presAssocID="{13E9428A-6F4A-4246-AE8C-E7CD5CCA5C98}" presName="childText" presStyleLbl="bgAcc1" presStyleIdx="16" presStyleCnt="18" custScaleX="108187">
        <dgm:presLayoutVars>
          <dgm:bulletEnabled val="1"/>
        </dgm:presLayoutVars>
      </dgm:prSet>
      <dgm:spPr>
        <a:prstGeom prst="roundRect">
          <a:avLst>
            <a:gd name="adj" fmla="val 10000"/>
          </a:avLst>
        </a:prstGeom>
      </dgm:spPr>
    </dgm:pt>
    <dgm:pt modelId="{CFF2EC71-DD33-DE46-9A9D-1A05713DA41D}" type="pres">
      <dgm:prSet presAssocID="{18F1EC7E-9A32-CA4D-894E-75E302DE7011}" presName="Name13" presStyleLbl="parChTrans1D2" presStyleIdx="17" presStyleCnt="18"/>
      <dgm:spPr/>
    </dgm:pt>
    <dgm:pt modelId="{08F15C16-D449-DB4E-8DBE-F5F610E7ED17}" type="pres">
      <dgm:prSet presAssocID="{5553B7B1-70B2-7B4F-A9C9-103A27133CCC}" presName="childText" presStyleLbl="bgAcc1" presStyleIdx="17" presStyleCnt="18">
        <dgm:presLayoutVars>
          <dgm:bulletEnabled val="1"/>
        </dgm:presLayoutVars>
      </dgm:prSet>
      <dgm:spPr/>
    </dgm:pt>
  </dgm:ptLst>
  <dgm:cxnLst>
    <dgm:cxn modelId="{7E126502-3676-4B09-AA0A-DD068D278A30}" type="presOf" srcId="{55B41489-4B2E-4781-A776-7FC9338B955A}" destId="{98F9DC7E-FB0F-4737-965F-ACB4809EA210}" srcOrd="0" destOrd="0" presId="urn:microsoft.com/office/officeart/2005/8/layout/hierarchy3"/>
    <dgm:cxn modelId="{DD3BBA02-E112-4222-85AF-28AAED9BA21B}" srcId="{8BF18977-BEEC-49A3-A4F9-4AC3195159FC}" destId="{AC8EA56B-5698-4098-91DA-DAC4FDB8E257}" srcOrd="0" destOrd="0" parTransId="{DDE93D0B-8FFD-4795-8AE7-29852255E881}" sibTransId="{0813D92B-4C3A-4AD0-A83B-F1881B430DE0}"/>
    <dgm:cxn modelId="{8DE46103-03D6-4406-B1AB-5B9C556AC67A}" type="presOf" srcId="{C3A9C32E-D583-4746-AD3C-22D4EDFD996C}" destId="{D70D0E1A-CB63-42F9-8C60-887AE1E9D998}" srcOrd="0" destOrd="0" presId="urn:microsoft.com/office/officeart/2005/8/layout/hierarchy3"/>
    <dgm:cxn modelId="{268E3406-6642-A54C-AF1F-C3B3D9A6A40D}" srcId="{344D5449-56D3-419B-82C8-B39C21891945}" destId="{5553B7B1-70B2-7B4F-A9C9-103A27133CCC}" srcOrd="3" destOrd="0" parTransId="{18F1EC7E-9A32-CA4D-894E-75E302DE7011}" sibTransId="{9F5C20E9-84B2-4E4F-8143-6DFD2EA21C6E}"/>
    <dgm:cxn modelId="{48598A07-F9F7-4193-BB16-BC30EAF14A42}" type="presOf" srcId="{C38156B9-CCFD-4DC2-9813-F0036028987D}" destId="{68F0BA1D-02E6-446C-9F10-D577958DD17C}" srcOrd="0" destOrd="0" presId="urn:microsoft.com/office/officeart/2005/8/layout/hierarchy3"/>
    <dgm:cxn modelId="{43FD6509-BD1D-4EB0-9894-3579E672427B}" type="presOf" srcId="{DA549361-ADF6-4074-85A7-011678DD92A9}" destId="{52F180BD-3A6D-4DEC-B253-D1B3A8BF9803}" srcOrd="0" destOrd="0" presId="urn:microsoft.com/office/officeart/2005/8/layout/hierarchy3"/>
    <dgm:cxn modelId="{75D46D0E-4F0A-4A97-9BBE-4B2892E7C18F}" type="presOf" srcId="{AC8EA56B-5698-4098-91DA-DAC4FDB8E257}" destId="{D6DC3326-BF61-485E-B527-9B5CE3BC91D0}" srcOrd="1" destOrd="0" presId="urn:microsoft.com/office/officeart/2005/8/layout/hierarchy3"/>
    <dgm:cxn modelId="{A46ED210-E30C-46EA-BAED-2C72D908FBC9}" type="presOf" srcId="{13E9428A-6F4A-4246-AE8C-E7CD5CCA5C98}" destId="{F5B45A55-412B-4F53-95E0-C5A94D9982B6}" srcOrd="0" destOrd="0" presId="urn:microsoft.com/office/officeart/2005/8/layout/hierarchy3"/>
    <dgm:cxn modelId="{38CF5611-E742-4500-BAC1-C0FE04BC2112}" srcId="{344D5449-56D3-419B-82C8-B39C21891945}" destId="{13E9428A-6F4A-4246-AE8C-E7CD5CCA5C98}" srcOrd="2" destOrd="0" parTransId="{11F7B317-8741-4882-96E7-D9D4D1311BD7}" sibTransId="{15ACA27A-F84D-4F55-BB7F-0241FB881626}"/>
    <dgm:cxn modelId="{53AFC616-FA56-49EB-A74A-03713FAF427E}" type="presOf" srcId="{4B4A9701-42BD-4571-8DBE-5D40A372190C}" destId="{E6AA863C-4872-459C-AB8A-64D5DB805217}" srcOrd="0" destOrd="0" presId="urn:microsoft.com/office/officeart/2005/8/layout/hierarchy3"/>
    <dgm:cxn modelId="{84E0BB18-97F4-4425-9FBA-F80E59F7B3E7}" type="presOf" srcId="{28080B4A-B7A5-4A9F-A8DC-FE5C567A5545}" destId="{DAE43C6A-1B9A-4D14-B46D-FE2860CE1A89}" srcOrd="0" destOrd="0" presId="urn:microsoft.com/office/officeart/2005/8/layout/hierarchy3"/>
    <dgm:cxn modelId="{6879F618-E5B7-4C3A-BDD6-96CE1F4E5067}" srcId="{19999057-6A29-41FC-9F81-CDAF3ED05086}" destId="{66B5DA56-DC23-4E7C-9BF3-FA2BF06E4C66}" srcOrd="2" destOrd="0" parTransId="{C680AB5A-37E9-4CD5-A401-2038BBBD595C}" sibTransId="{1EE0251B-F9ED-47AD-B025-CE27F1E5ECC0}"/>
    <dgm:cxn modelId="{B35D6F19-D3B7-45F7-8C40-BEFDC2C924C0}" type="presOf" srcId="{344D5449-56D3-419B-82C8-B39C21891945}" destId="{3EB44275-4339-4362-A4C9-E22A82C8BC41}" srcOrd="0" destOrd="0" presId="urn:microsoft.com/office/officeart/2005/8/layout/hierarchy3"/>
    <dgm:cxn modelId="{8DF6FE1E-C76D-439D-BD9B-5DE28E513AAE}" srcId="{19999057-6A29-41FC-9F81-CDAF3ED05086}" destId="{70DBB3E3-D4A8-4A01-B38B-2E8D6E0DE7E8}" srcOrd="0" destOrd="0" parTransId="{ABF1C872-FBDB-4689-AF92-AF3ACA76C0BF}" sibTransId="{AF6DB969-20C6-40EC-9963-24FBF9635C39}"/>
    <dgm:cxn modelId="{7E5F1A23-7504-42F7-95A5-BB8E28DFA1F9}" srcId="{344D5449-56D3-419B-82C8-B39C21891945}" destId="{F408B6A4-8374-46B3-83F8-FE4235B09AFD}" srcOrd="1" destOrd="0" parTransId="{7FD30EDA-E06A-45E0-B0FC-EE08E00F9AFA}" sibTransId="{69E74D46-ACF6-4906-8368-8562FD7ACF7B}"/>
    <dgm:cxn modelId="{6873BC26-D804-441C-8AEA-0D89331F9CB5}" type="presOf" srcId="{F7D0ABD3-F726-4F5B-AE74-CE9E2035C056}" destId="{5EA3C5EF-9367-4E2D-B643-9549420BFCA5}" srcOrd="0" destOrd="0" presId="urn:microsoft.com/office/officeart/2005/8/layout/hierarchy3"/>
    <dgm:cxn modelId="{3F86CC26-64EA-4B35-9E22-C0B8964477DF}" type="presOf" srcId="{BF76EF60-2A3E-4A47-B560-AF33FEB88791}" destId="{3741D8FD-64F6-412B-8B70-B1BE1053B2F4}" srcOrd="0" destOrd="0" presId="urn:microsoft.com/office/officeart/2005/8/layout/hierarchy3"/>
    <dgm:cxn modelId="{BB80C02B-D0A0-4C5E-B3C8-4828478BB1D0}" srcId="{AC8EA56B-5698-4098-91DA-DAC4FDB8E257}" destId="{82EFC739-85A8-422A-B669-B6961BA43DA0}" srcOrd="1" destOrd="0" parTransId="{1A6177F3-7CE9-4FD3-AF80-13BD0A2A402D}" sibTransId="{A96A6B8C-712D-4B57-9B84-9555134F9D6B}"/>
    <dgm:cxn modelId="{21E9E431-88A0-4465-93B4-C2EC57A12C54}" type="presOf" srcId="{66B5DA56-DC23-4E7C-9BF3-FA2BF06E4C66}" destId="{D545F0B8-FAE6-4521-9E9F-9D58D6F75EA7}" srcOrd="0" destOrd="0" presId="urn:microsoft.com/office/officeart/2005/8/layout/hierarchy3"/>
    <dgm:cxn modelId="{0DC7DB33-C96A-4020-911D-69029D436146}" type="presOf" srcId="{AF0CE112-3631-4E77-A2B7-EB6CD82BD5B0}" destId="{68207D1D-8624-4C8F-BE53-AC612F07AF59}" srcOrd="0" destOrd="0" presId="urn:microsoft.com/office/officeart/2005/8/layout/hierarchy3"/>
    <dgm:cxn modelId="{78F69638-A054-4E3B-AAAD-035A468C696C}" type="presOf" srcId="{ABF1C872-FBDB-4689-AF92-AF3ACA76C0BF}" destId="{52FACA71-C0D4-4DC8-A54B-E49162F08D67}" srcOrd="0" destOrd="0" presId="urn:microsoft.com/office/officeart/2005/8/layout/hierarchy3"/>
    <dgm:cxn modelId="{7C4F4C41-6C09-4155-874A-CD23F3F412D2}" type="presOf" srcId="{4FA042E5-CF80-42B5-8E3C-DFFBF81207BA}" destId="{46DF280A-9293-40F1-A849-1E797EC0500F}" srcOrd="0" destOrd="0" presId="urn:microsoft.com/office/officeart/2005/8/layout/hierarchy3"/>
    <dgm:cxn modelId="{E5557141-EAC9-4BEC-B86C-45213C25D3BC}" srcId="{4B4A9701-42BD-4571-8DBE-5D40A372190C}" destId="{4FA042E5-CF80-42B5-8E3C-DFFBF81207BA}" srcOrd="1" destOrd="0" parTransId="{AF0CE112-3631-4E77-A2B7-EB6CD82BD5B0}" sibTransId="{4C37D2EE-A09F-4D0D-8A67-0B3D093A5B90}"/>
    <dgm:cxn modelId="{A6426C46-84D5-4A85-9787-05ADFDDC6BE4}" type="presOf" srcId="{11F7B317-8741-4882-96E7-D9D4D1311BD7}" destId="{10F41D71-5C3E-4CD9-825C-5FBA12C53281}" srcOrd="0" destOrd="0" presId="urn:microsoft.com/office/officeart/2005/8/layout/hierarchy3"/>
    <dgm:cxn modelId="{83528746-C663-4973-A5A5-4D1307B0CE4A}" type="presOf" srcId="{7CDF7FBE-DA7C-4963-8C0D-7338849C9F19}" destId="{DAF2DB65-233F-4A52-9A0A-5EDEA34E6C2C}" srcOrd="0" destOrd="0" presId="urn:microsoft.com/office/officeart/2005/8/layout/hierarchy3"/>
    <dgm:cxn modelId="{75BFB446-8AE0-452C-B535-BC4AA103B40F}" type="presOf" srcId="{63B02E0F-04F9-4F06-B9BD-2BB8A16A7FFC}" destId="{D38D277D-15D5-417D-BC61-3A9E80A74129}" srcOrd="0" destOrd="0" presId="urn:microsoft.com/office/officeart/2005/8/layout/hierarchy3"/>
    <dgm:cxn modelId="{07C41149-E1C3-4BFA-B43C-AE8FBB6A483E}" type="presOf" srcId="{E712B068-5E0F-4835-8F6C-0CB3CA5DDEFB}" destId="{64C0E370-0428-413D-B315-52619FD63D35}" srcOrd="0" destOrd="0" presId="urn:microsoft.com/office/officeart/2005/8/layout/hierarchy3"/>
    <dgm:cxn modelId="{7C8EB249-3990-4090-89E9-10505B264CA0}" srcId="{19999057-6A29-41FC-9F81-CDAF3ED05086}" destId="{B287AE66-777E-4464-9AFC-49DB59091EF6}" srcOrd="4" destOrd="0" parTransId="{7CDF7FBE-DA7C-4963-8C0D-7338849C9F19}" sibTransId="{4FAA1DD7-97E1-4888-8556-89B8C71C7233}"/>
    <dgm:cxn modelId="{16F7044C-B584-4356-AD1A-FF6DB2534E57}" srcId="{8BF18977-BEEC-49A3-A4F9-4AC3195159FC}" destId="{4B4A9701-42BD-4571-8DBE-5D40A372190C}" srcOrd="3" destOrd="0" parTransId="{C12A75C9-5A5B-4640-8153-75E483EB3FF8}" sibTransId="{D148C429-7C6E-4935-88BB-598949D413C3}"/>
    <dgm:cxn modelId="{FC2B9F52-8E04-4A72-85C6-9254702F6CD3}" type="presOf" srcId="{C8FE2821-D21D-467A-B52D-BCE482823EE3}" destId="{2DDAC925-4C1A-414B-A582-AE183A1B4627}" srcOrd="0" destOrd="0" presId="urn:microsoft.com/office/officeart/2005/8/layout/hierarchy3"/>
    <dgm:cxn modelId="{E5FCBF54-681E-47EC-B4DD-D117EE8FD790}" type="presOf" srcId="{1A6177F3-7CE9-4FD3-AF80-13BD0A2A402D}" destId="{0E8CA46C-29CE-41D2-A6E0-9561E60B8FD3}" srcOrd="0" destOrd="0" presId="urn:microsoft.com/office/officeart/2005/8/layout/hierarchy3"/>
    <dgm:cxn modelId="{AB50A65E-7314-4FEB-A612-8EDBAB6A37AE}" type="presOf" srcId="{C680AB5A-37E9-4CD5-A401-2038BBBD595C}" destId="{9EFE7358-A2E0-46F6-987E-2DAA0ABDF3FE}" srcOrd="0" destOrd="0" presId="urn:microsoft.com/office/officeart/2005/8/layout/hierarchy3"/>
    <dgm:cxn modelId="{EC2E2760-418F-4D4F-A207-58D613B86222}" srcId="{C8FE2821-D21D-467A-B52D-BCE482823EE3}" destId="{4D257CFE-6254-40F4-8434-9EBB9ED917CA}" srcOrd="2" destOrd="0" parTransId="{DA549361-ADF6-4074-85A7-011678DD92A9}" sibTransId="{533C35D0-5FBA-44B9-A39F-936F0BE95EA8}"/>
    <dgm:cxn modelId="{1DE30161-5122-4838-BC6B-151003A2ECCD}" srcId="{19999057-6A29-41FC-9F81-CDAF3ED05086}" destId="{C6E5E07F-3238-4C51-BAF1-BA3C9ED3AA04}" srcOrd="1" destOrd="0" parTransId="{23E4503A-F82C-4948-9E76-F7EE5C0C0B15}" sibTransId="{81FEC401-6C85-441A-9976-3A95B6F8A8AB}"/>
    <dgm:cxn modelId="{BD29F661-B2BE-4B88-98D8-E4436D6C2E4B}" type="presOf" srcId="{19999057-6A29-41FC-9F81-CDAF3ED05086}" destId="{149A3696-4227-439B-8903-30577FB22C1B}" srcOrd="0" destOrd="0" presId="urn:microsoft.com/office/officeart/2005/8/layout/hierarchy3"/>
    <dgm:cxn modelId="{F51CB868-4664-49B0-9EF2-46ECA19BE51C}" type="presOf" srcId="{03B9A32B-5F50-4AF9-A214-4DCE01A18C71}" destId="{6E002DE3-8AFC-4798-AB3D-C84AFB7A866A}" srcOrd="0" destOrd="0" presId="urn:microsoft.com/office/officeart/2005/8/layout/hierarchy3"/>
    <dgm:cxn modelId="{B8933069-8A9B-48EC-AEC1-34361CC94440}" type="presOf" srcId="{F408B6A4-8374-46B3-83F8-FE4235B09AFD}" destId="{038C04EB-EB95-4B8A-9D81-0826CCEA462E}" srcOrd="0" destOrd="0" presId="urn:microsoft.com/office/officeart/2005/8/layout/hierarchy3"/>
    <dgm:cxn modelId="{A6F6D96A-76C3-4181-B8F9-666707E5B3AB}" type="presOf" srcId="{1CA4839C-2DDB-436A-BB8E-DBCEB7ADD90F}" destId="{56A6CA42-07E7-4B9D-A55F-80E28152AA57}" srcOrd="0" destOrd="0" presId="urn:microsoft.com/office/officeart/2005/8/layout/hierarchy3"/>
    <dgm:cxn modelId="{E3616679-F9A3-4004-B650-C709C3E93A11}" type="presOf" srcId="{C6E5E07F-3238-4C51-BAF1-BA3C9ED3AA04}" destId="{E3D2F543-B3CF-412C-B6D8-238BD762595D}" srcOrd="0" destOrd="0" presId="urn:microsoft.com/office/officeart/2005/8/layout/hierarchy3"/>
    <dgm:cxn modelId="{1C807780-B8AE-489F-B01A-6643CECA013E}" type="presOf" srcId="{51A601CB-A318-4181-B3A3-E77EF4780748}" destId="{CB2B0C86-662D-4540-8C35-AEB71FD0BB63}" srcOrd="0" destOrd="0" presId="urn:microsoft.com/office/officeart/2005/8/layout/hierarchy3"/>
    <dgm:cxn modelId="{D651098C-60FB-4F08-BCF4-B196172E6BC6}" type="presOf" srcId="{7FD30EDA-E06A-45E0-B0FC-EE08E00F9AFA}" destId="{5FAFF73D-31EA-4F83-9788-B3DEB6E1E654}" srcOrd="0" destOrd="0" presId="urn:microsoft.com/office/officeart/2005/8/layout/hierarchy3"/>
    <dgm:cxn modelId="{CF69478C-3FFB-4EC9-BD41-788E1CC04351}" type="presOf" srcId="{8BF18977-BEEC-49A3-A4F9-4AC3195159FC}" destId="{CBC20C0F-6E21-419D-808F-13FC8157DA02}" srcOrd="0" destOrd="0" presId="urn:microsoft.com/office/officeart/2005/8/layout/hierarchy3"/>
    <dgm:cxn modelId="{6304C88C-14D9-4063-8FBC-5C4B600684C9}" type="presOf" srcId="{4B4A9701-42BD-4571-8DBE-5D40A372190C}" destId="{77D0B2AE-C52B-4E75-954A-E2CE35C9AE34}" srcOrd="1" destOrd="0" presId="urn:microsoft.com/office/officeart/2005/8/layout/hierarchy3"/>
    <dgm:cxn modelId="{A9464F91-59D2-4AFB-85F9-7AD93E4CAA98}" type="presOf" srcId="{0F0CA761-302D-44AB-91B1-9614E01D7561}" destId="{B6A0EA81-04BE-4A29-BF8A-29A3E6848EB0}" srcOrd="0" destOrd="0" presId="urn:microsoft.com/office/officeart/2005/8/layout/hierarchy3"/>
    <dgm:cxn modelId="{98E65591-EC0E-924B-8DD1-2B8232E2F9FE}" type="presOf" srcId="{5553B7B1-70B2-7B4F-A9C9-103A27133CCC}" destId="{08F15C16-D449-DB4E-8DBE-F5F610E7ED17}" srcOrd="0" destOrd="0" presId="urn:microsoft.com/office/officeart/2005/8/layout/hierarchy3"/>
    <dgm:cxn modelId="{67B06993-7557-48B7-810A-D266B4E8F3A1}" type="presOf" srcId="{344D5449-56D3-419B-82C8-B39C21891945}" destId="{128B0DDB-3580-4AF6-9C88-F9190731CCD1}" srcOrd="1" destOrd="0" presId="urn:microsoft.com/office/officeart/2005/8/layout/hierarchy3"/>
    <dgm:cxn modelId="{7754239A-B16B-4364-8246-516C59D69DFF}" srcId="{AC8EA56B-5698-4098-91DA-DAC4FDB8E257}" destId="{55B41489-4B2E-4781-A776-7FC9338B955A}" srcOrd="3" destOrd="0" parTransId="{1CA4839C-2DDB-436A-BB8E-DBCEB7ADD90F}" sibTransId="{4D763A02-BD22-4EED-A4A1-32547CBC05A9}"/>
    <dgm:cxn modelId="{0DD9E49B-C32C-4247-B89E-BB891B88A58A}" type="presOf" srcId="{AC8EA56B-5698-4098-91DA-DAC4FDB8E257}" destId="{A81F96F1-F56D-4826-AF10-14135CC7834D}" srcOrd="0" destOrd="0" presId="urn:microsoft.com/office/officeart/2005/8/layout/hierarchy3"/>
    <dgm:cxn modelId="{8C79779D-F325-4510-B6FC-730B06AD4F03}" srcId="{4B4A9701-42BD-4571-8DBE-5D40A372190C}" destId="{C3A9C32E-D583-4746-AD3C-22D4EDFD996C}" srcOrd="0" destOrd="0" parTransId="{F7D0ABD3-F726-4F5B-AE74-CE9E2035C056}" sibTransId="{B96CA623-6536-4EB6-97C1-F7B4C9BBBBE9}"/>
    <dgm:cxn modelId="{C7D613AF-3006-4A1B-A932-048ED35DCA9C}" type="presOf" srcId="{B287AE66-777E-4464-9AFC-49DB59091EF6}" destId="{D33BD527-C465-46DC-B1ED-68753E858D4B}" srcOrd="0" destOrd="0" presId="urn:microsoft.com/office/officeart/2005/8/layout/hierarchy3"/>
    <dgm:cxn modelId="{1CEDAAB2-8492-4D1C-B12A-A0B50E52C5A1}" srcId="{19999057-6A29-41FC-9F81-CDAF3ED05086}" destId="{E712B068-5E0F-4835-8F6C-0CB3CA5DDEFB}" srcOrd="3" destOrd="0" parTransId="{51A601CB-A318-4181-B3A3-E77EF4780748}" sibTransId="{E1DCBDD0-FB9E-4E07-AF44-D9CBCB387A2D}"/>
    <dgm:cxn modelId="{47F6E6B7-D2EC-4EBB-9DD1-10BB207BD891}" type="presOf" srcId="{82EFC739-85A8-422A-B669-B6961BA43DA0}" destId="{C6BA6BB0-9F4F-4743-AB74-FDC23251FB9A}" srcOrd="0" destOrd="0" presId="urn:microsoft.com/office/officeart/2005/8/layout/hierarchy3"/>
    <dgm:cxn modelId="{9AF515BA-B115-4F85-8B1F-634F8FFA1E99}" type="presOf" srcId="{23E4503A-F82C-4948-9E76-F7EE5C0C0B15}" destId="{C1E1FAAB-0849-48D1-B8F2-8F545651DA6C}" srcOrd="0" destOrd="0" presId="urn:microsoft.com/office/officeart/2005/8/layout/hierarchy3"/>
    <dgm:cxn modelId="{EEC617C0-996D-4A3D-9FBE-61949ADC5115}" type="presOf" srcId="{F0FA498E-7690-4969-827A-8351B35479C4}" destId="{733910DE-6A1B-4D62-9740-9B419ABAC0CD}" srcOrd="0" destOrd="0" presId="urn:microsoft.com/office/officeart/2005/8/layout/hierarchy3"/>
    <dgm:cxn modelId="{287F56C8-038D-47CC-A94E-C02D21ACD7DC}" type="presOf" srcId="{C8FE2821-D21D-467A-B52D-BCE482823EE3}" destId="{D02F754D-5A76-4A51-9A06-EEFA63C29976}" srcOrd="1" destOrd="0" presId="urn:microsoft.com/office/officeart/2005/8/layout/hierarchy3"/>
    <dgm:cxn modelId="{754394C8-3B83-4FD5-B924-CDCA0352EB12}" type="presOf" srcId="{70DBB3E3-D4A8-4A01-B38B-2E8D6E0DE7E8}" destId="{0CDAEF4E-0338-4FC1-B793-92C7B96C6702}" srcOrd="0" destOrd="0" presId="urn:microsoft.com/office/officeart/2005/8/layout/hierarchy3"/>
    <dgm:cxn modelId="{EC05B5C8-A54A-4C62-A70B-13842BC565B7}" type="presOf" srcId="{19999057-6A29-41FC-9F81-CDAF3ED05086}" destId="{4A28AC75-2381-42C8-A60D-DA2F0B7B54F3}" srcOrd="1" destOrd="0" presId="urn:microsoft.com/office/officeart/2005/8/layout/hierarchy3"/>
    <dgm:cxn modelId="{C1AE88CE-1BE9-4DC8-8801-FCA8E8B7D34D}" srcId="{8BF18977-BEEC-49A3-A4F9-4AC3195159FC}" destId="{19999057-6A29-41FC-9F81-CDAF3ED05086}" srcOrd="1" destOrd="0" parTransId="{45668FE4-8DC3-4360-8B04-8151E30C1FEA}" sibTransId="{2E8E74AC-A069-41D4-AE60-D45EF0A50F36}"/>
    <dgm:cxn modelId="{116A57CF-1D6E-49E6-99A1-293AE192F0AA}" srcId="{AC8EA56B-5698-4098-91DA-DAC4FDB8E257}" destId="{FEC16850-859D-42CF-B243-D3391F2A4F37}" srcOrd="2" destOrd="0" parTransId="{03B9A32B-5F50-4AF9-A214-4DCE01A18C71}" sibTransId="{3E9D57E3-6B71-4AF2-B66D-050CE8439C36}"/>
    <dgm:cxn modelId="{2230A3D5-B55A-458E-87B5-F566B0690ADE}" srcId="{AC8EA56B-5698-4098-91DA-DAC4FDB8E257}" destId="{28080B4A-B7A5-4A9F-A8DC-FE5C567A5545}" srcOrd="0" destOrd="0" parTransId="{63B02E0F-04F9-4F06-B9BD-2BB8A16A7FFC}" sibTransId="{5B5E46BC-9075-4C47-838A-78EFCDDF6540}"/>
    <dgm:cxn modelId="{E05CD8D7-636C-46B2-80E1-FDBE56DC597A}" type="presOf" srcId="{FEC16850-859D-42CF-B243-D3391F2A4F37}" destId="{58AF04C4-4B87-4DEF-AD3F-EF5F70B84B17}" srcOrd="0" destOrd="0" presId="urn:microsoft.com/office/officeart/2005/8/layout/hierarchy3"/>
    <dgm:cxn modelId="{9CF9B3D9-8757-4923-893C-9917537A0F93}" srcId="{8BF18977-BEEC-49A3-A4F9-4AC3195159FC}" destId="{344D5449-56D3-419B-82C8-B39C21891945}" srcOrd="4" destOrd="0" parTransId="{D8B31536-2D58-412F-A542-02A5AE98CAF1}" sibTransId="{02AA8019-4570-4AF3-98BC-2550FD805317}"/>
    <dgm:cxn modelId="{42C4B9DE-C7B4-44A7-94CA-608EBC5AFCE1}" srcId="{C8FE2821-D21D-467A-B52D-BCE482823EE3}" destId="{5ED4BF55-116E-4B1C-9D1C-09C8E8FBD79B}" srcOrd="0" destOrd="0" parTransId="{F0FA498E-7690-4969-827A-8351B35479C4}" sibTransId="{BEA694E3-D9E4-4713-9ACA-662FE75D87B8}"/>
    <dgm:cxn modelId="{DDCB3ADF-A9E0-7846-8CB8-478526797CB0}" type="presOf" srcId="{18F1EC7E-9A32-CA4D-894E-75E302DE7011}" destId="{CFF2EC71-DD33-DE46-9A9D-1A05713DA41D}" srcOrd="0" destOrd="0" presId="urn:microsoft.com/office/officeart/2005/8/layout/hierarchy3"/>
    <dgm:cxn modelId="{096173DF-7634-4191-BB2D-559BE5A74915}" srcId="{344D5449-56D3-419B-82C8-B39C21891945}" destId="{27785F09-65FD-40A4-85DE-CF44FF337354}" srcOrd="0" destOrd="0" parTransId="{BF76EF60-2A3E-4A47-B560-AF33FEB88791}" sibTransId="{0E9D4565-4ADC-4640-8E8F-62A163F6ECAB}"/>
    <dgm:cxn modelId="{105BDDE1-31FC-40E3-A56C-28D306B15353}" type="presOf" srcId="{4D257CFE-6254-40F4-8434-9EBB9ED917CA}" destId="{0CD38E95-DD90-4954-B89C-33CD9D288E20}" srcOrd="0" destOrd="0" presId="urn:microsoft.com/office/officeart/2005/8/layout/hierarchy3"/>
    <dgm:cxn modelId="{FE497DE3-8F76-49A2-A6B7-D9A46D3ADB2B}" srcId="{8BF18977-BEEC-49A3-A4F9-4AC3195159FC}" destId="{C8FE2821-D21D-467A-B52D-BCE482823EE3}" srcOrd="2" destOrd="0" parTransId="{080644FB-6278-4057-88A9-ECFF1F01B6CF}" sibTransId="{5BE32A68-D7C9-4370-B29A-B6FD021F14E4}"/>
    <dgm:cxn modelId="{2F35A9E9-3A4D-41EE-ACA8-D5807409EE28}" type="presOf" srcId="{27785F09-65FD-40A4-85DE-CF44FF337354}" destId="{9D802145-882B-45C8-8E4A-8FBB2BF1D059}" srcOrd="0" destOrd="0" presId="urn:microsoft.com/office/officeart/2005/8/layout/hierarchy3"/>
    <dgm:cxn modelId="{31F7ABF2-FF0B-4223-8721-567A735F2C18}" srcId="{C8FE2821-D21D-467A-B52D-BCE482823EE3}" destId="{C38156B9-CCFD-4DC2-9813-F0036028987D}" srcOrd="1" destOrd="0" parTransId="{0F0CA761-302D-44AB-91B1-9614E01D7561}" sibTransId="{39235BCD-3D62-449A-AEC4-C83B18AABCFC}"/>
    <dgm:cxn modelId="{924BD4F5-865D-47EA-811A-37468952CB8A}" type="presOf" srcId="{5ED4BF55-116E-4B1C-9D1C-09C8E8FBD79B}" destId="{07C9745D-B08F-4556-B7A1-18CB73A747A6}" srcOrd="0" destOrd="0" presId="urn:microsoft.com/office/officeart/2005/8/layout/hierarchy3"/>
    <dgm:cxn modelId="{73D4E8E5-AEE9-412A-B1D3-B7C67A352D8C}" type="presParOf" srcId="{CBC20C0F-6E21-419D-808F-13FC8157DA02}" destId="{920B47EA-F0AD-4F40-9E5A-6AA0381937BD}" srcOrd="0" destOrd="0" presId="urn:microsoft.com/office/officeart/2005/8/layout/hierarchy3"/>
    <dgm:cxn modelId="{09D4E4FF-D818-460A-91B5-A9BF797F5E7B}" type="presParOf" srcId="{920B47EA-F0AD-4F40-9E5A-6AA0381937BD}" destId="{650B3CB5-5061-40AA-95A9-65DDFFF8299E}" srcOrd="0" destOrd="0" presId="urn:microsoft.com/office/officeart/2005/8/layout/hierarchy3"/>
    <dgm:cxn modelId="{CBF66EF8-C9F1-46BD-AB05-E291AB72A6A6}" type="presParOf" srcId="{650B3CB5-5061-40AA-95A9-65DDFFF8299E}" destId="{A81F96F1-F56D-4826-AF10-14135CC7834D}" srcOrd="0" destOrd="0" presId="urn:microsoft.com/office/officeart/2005/8/layout/hierarchy3"/>
    <dgm:cxn modelId="{17F433FF-4F4A-4FB5-B3F9-41792C80407A}" type="presParOf" srcId="{650B3CB5-5061-40AA-95A9-65DDFFF8299E}" destId="{D6DC3326-BF61-485E-B527-9B5CE3BC91D0}" srcOrd="1" destOrd="0" presId="urn:microsoft.com/office/officeart/2005/8/layout/hierarchy3"/>
    <dgm:cxn modelId="{C808D72E-75DD-463D-9D14-A1DC484001CC}" type="presParOf" srcId="{920B47EA-F0AD-4F40-9E5A-6AA0381937BD}" destId="{C4DFDE94-5057-44BD-86D6-8A33A808C6EF}" srcOrd="1" destOrd="0" presId="urn:microsoft.com/office/officeart/2005/8/layout/hierarchy3"/>
    <dgm:cxn modelId="{8EA351B5-5A82-4A9D-BAA7-B8B1323F28C4}" type="presParOf" srcId="{C4DFDE94-5057-44BD-86D6-8A33A808C6EF}" destId="{D38D277D-15D5-417D-BC61-3A9E80A74129}" srcOrd="0" destOrd="0" presId="urn:microsoft.com/office/officeart/2005/8/layout/hierarchy3"/>
    <dgm:cxn modelId="{0A137E39-7C87-4AB7-B58B-05BBB8DF83C5}" type="presParOf" srcId="{C4DFDE94-5057-44BD-86D6-8A33A808C6EF}" destId="{DAE43C6A-1B9A-4D14-B46D-FE2860CE1A89}" srcOrd="1" destOrd="0" presId="urn:microsoft.com/office/officeart/2005/8/layout/hierarchy3"/>
    <dgm:cxn modelId="{8C8204FF-45D9-4A50-9976-397B78D5C8A8}" type="presParOf" srcId="{C4DFDE94-5057-44BD-86D6-8A33A808C6EF}" destId="{0E8CA46C-29CE-41D2-A6E0-9561E60B8FD3}" srcOrd="2" destOrd="0" presId="urn:microsoft.com/office/officeart/2005/8/layout/hierarchy3"/>
    <dgm:cxn modelId="{951B333C-7417-4BBC-8A45-1872B76B6BB5}" type="presParOf" srcId="{C4DFDE94-5057-44BD-86D6-8A33A808C6EF}" destId="{C6BA6BB0-9F4F-4743-AB74-FDC23251FB9A}" srcOrd="3" destOrd="0" presId="urn:microsoft.com/office/officeart/2005/8/layout/hierarchy3"/>
    <dgm:cxn modelId="{FCE72AA9-F78C-439B-A893-3A5602BD3842}" type="presParOf" srcId="{C4DFDE94-5057-44BD-86D6-8A33A808C6EF}" destId="{6E002DE3-8AFC-4798-AB3D-C84AFB7A866A}" srcOrd="4" destOrd="0" presId="urn:microsoft.com/office/officeart/2005/8/layout/hierarchy3"/>
    <dgm:cxn modelId="{AC2EEB7A-1990-46C0-B59E-7B017072D5CF}" type="presParOf" srcId="{C4DFDE94-5057-44BD-86D6-8A33A808C6EF}" destId="{58AF04C4-4B87-4DEF-AD3F-EF5F70B84B17}" srcOrd="5" destOrd="0" presId="urn:microsoft.com/office/officeart/2005/8/layout/hierarchy3"/>
    <dgm:cxn modelId="{506DB58F-CDAE-447D-8F68-2F1EFC1166C6}" type="presParOf" srcId="{C4DFDE94-5057-44BD-86D6-8A33A808C6EF}" destId="{56A6CA42-07E7-4B9D-A55F-80E28152AA57}" srcOrd="6" destOrd="0" presId="urn:microsoft.com/office/officeart/2005/8/layout/hierarchy3"/>
    <dgm:cxn modelId="{49622BC9-CE48-431E-B810-E1EA81D24EE8}" type="presParOf" srcId="{C4DFDE94-5057-44BD-86D6-8A33A808C6EF}" destId="{98F9DC7E-FB0F-4737-965F-ACB4809EA210}" srcOrd="7" destOrd="0" presId="urn:microsoft.com/office/officeart/2005/8/layout/hierarchy3"/>
    <dgm:cxn modelId="{95F5D124-5651-4E7C-9D96-8C6DE807DBF6}" type="presParOf" srcId="{CBC20C0F-6E21-419D-808F-13FC8157DA02}" destId="{2CBA094F-B70A-431B-8A5E-CB15C1C1424A}" srcOrd="1" destOrd="0" presId="urn:microsoft.com/office/officeart/2005/8/layout/hierarchy3"/>
    <dgm:cxn modelId="{D389D32A-9339-4806-8D2F-8D49E7488B42}" type="presParOf" srcId="{2CBA094F-B70A-431B-8A5E-CB15C1C1424A}" destId="{E68D2E6E-6670-42DC-ABCB-06C170EC131C}" srcOrd="0" destOrd="0" presId="urn:microsoft.com/office/officeart/2005/8/layout/hierarchy3"/>
    <dgm:cxn modelId="{70C5E887-5076-4D5E-90DB-FAEE068F526B}" type="presParOf" srcId="{E68D2E6E-6670-42DC-ABCB-06C170EC131C}" destId="{149A3696-4227-439B-8903-30577FB22C1B}" srcOrd="0" destOrd="0" presId="urn:microsoft.com/office/officeart/2005/8/layout/hierarchy3"/>
    <dgm:cxn modelId="{846DBFB8-D481-4AA4-A890-941198C814DC}" type="presParOf" srcId="{E68D2E6E-6670-42DC-ABCB-06C170EC131C}" destId="{4A28AC75-2381-42C8-A60D-DA2F0B7B54F3}" srcOrd="1" destOrd="0" presId="urn:microsoft.com/office/officeart/2005/8/layout/hierarchy3"/>
    <dgm:cxn modelId="{E19B2802-ED12-4B53-B22B-575426424094}" type="presParOf" srcId="{2CBA094F-B70A-431B-8A5E-CB15C1C1424A}" destId="{C3D778D6-1184-43F9-8CC4-902EE6F1A74B}" srcOrd="1" destOrd="0" presId="urn:microsoft.com/office/officeart/2005/8/layout/hierarchy3"/>
    <dgm:cxn modelId="{C8930714-684D-465C-B420-A9F24181C339}" type="presParOf" srcId="{C3D778D6-1184-43F9-8CC4-902EE6F1A74B}" destId="{52FACA71-C0D4-4DC8-A54B-E49162F08D67}" srcOrd="0" destOrd="0" presId="urn:microsoft.com/office/officeart/2005/8/layout/hierarchy3"/>
    <dgm:cxn modelId="{91E1AFCA-9CAD-43A8-8563-6E1778842DEE}" type="presParOf" srcId="{C3D778D6-1184-43F9-8CC4-902EE6F1A74B}" destId="{0CDAEF4E-0338-4FC1-B793-92C7B96C6702}" srcOrd="1" destOrd="0" presId="urn:microsoft.com/office/officeart/2005/8/layout/hierarchy3"/>
    <dgm:cxn modelId="{06E3C7FE-27AF-43F4-B3D1-40C945458277}" type="presParOf" srcId="{C3D778D6-1184-43F9-8CC4-902EE6F1A74B}" destId="{C1E1FAAB-0849-48D1-B8F2-8F545651DA6C}" srcOrd="2" destOrd="0" presId="urn:microsoft.com/office/officeart/2005/8/layout/hierarchy3"/>
    <dgm:cxn modelId="{BEDE8833-CD9F-4CDD-B013-246EB205C3AE}" type="presParOf" srcId="{C3D778D6-1184-43F9-8CC4-902EE6F1A74B}" destId="{E3D2F543-B3CF-412C-B6D8-238BD762595D}" srcOrd="3" destOrd="0" presId="urn:microsoft.com/office/officeart/2005/8/layout/hierarchy3"/>
    <dgm:cxn modelId="{B26BF4F7-D270-4996-BCEE-FB0AF824C99D}" type="presParOf" srcId="{C3D778D6-1184-43F9-8CC4-902EE6F1A74B}" destId="{9EFE7358-A2E0-46F6-987E-2DAA0ABDF3FE}" srcOrd="4" destOrd="0" presId="urn:microsoft.com/office/officeart/2005/8/layout/hierarchy3"/>
    <dgm:cxn modelId="{9E2FDE46-D2FB-436B-B260-452C2B75C5BB}" type="presParOf" srcId="{C3D778D6-1184-43F9-8CC4-902EE6F1A74B}" destId="{D545F0B8-FAE6-4521-9E9F-9D58D6F75EA7}" srcOrd="5" destOrd="0" presId="urn:microsoft.com/office/officeart/2005/8/layout/hierarchy3"/>
    <dgm:cxn modelId="{F6924DEF-5976-41DE-A913-87046B70D84D}" type="presParOf" srcId="{C3D778D6-1184-43F9-8CC4-902EE6F1A74B}" destId="{CB2B0C86-662D-4540-8C35-AEB71FD0BB63}" srcOrd="6" destOrd="0" presId="urn:microsoft.com/office/officeart/2005/8/layout/hierarchy3"/>
    <dgm:cxn modelId="{641CD083-A8F8-4B54-9F8F-680734D21EBD}" type="presParOf" srcId="{C3D778D6-1184-43F9-8CC4-902EE6F1A74B}" destId="{64C0E370-0428-413D-B315-52619FD63D35}" srcOrd="7" destOrd="0" presId="urn:microsoft.com/office/officeart/2005/8/layout/hierarchy3"/>
    <dgm:cxn modelId="{16E5E7A4-08CD-45E7-BDB1-1374F16189FB}" type="presParOf" srcId="{C3D778D6-1184-43F9-8CC4-902EE6F1A74B}" destId="{DAF2DB65-233F-4A52-9A0A-5EDEA34E6C2C}" srcOrd="8" destOrd="0" presId="urn:microsoft.com/office/officeart/2005/8/layout/hierarchy3"/>
    <dgm:cxn modelId="{2AB83FE1-6848-4798-8FC4-D638369AB817}" type="presParOf" srcId="{C3D778D6-1184-43F9-8CC4-902EE6F1A74B}" destId="{D33BD527-C465-46DC-B1ED-68753E858D4B}" srcOrd="9" destOrd="0" presId="urn:microsoft.com/office/officeart/2005/8/layout/hierarchy3"/>
    <dgm:cxn modelId="{11D181B9-EB4F-4300-B831-3D4A9EB3C10F}" type="presParOf" srcId="{CBC20C0F-6E21-419D-808F-13FC8157DA02}" destId="{A693655E-C4D0-4742-9E5A-D2FE504B385B}" srcOrd="2" destOrd="0" presId="urn:microsoft.com/office/officeart/2005/8/layout/hierarchy3"/>
    <dgm:cxn modelId="{C58AF277-A77B-4376-8421-28045C9D1303}" type="presParOf" srcId="{A693655E-C4D0-4742-9E5A-D2FE504B385B}" destId="{FA4CCC20-0A50-47DA-8DCF-82C8E9F34EC4}" srcOrd="0" destOrd="0" presId="urn:microsoft.com/office/officeart/2005/8/layout/hierarchy3"/>
    <dgm:cxn modelId="{927C7F57-0175-4CE8-B49B-0F00DCF6BCEF}" type="presParOf" srcId="{FA4CCC20-0A50-47DA-8DCF-82C8E9F34EC4}" destId="{2DDAC925-4C1A-414B-A582-AE183A1B4627}" srcOrd="0" destOrd="0" presId="urn:microsoft.com/office/officeart/2005/8/layout/hierarchy3"/>
    <dgm:cxn modelId="{935ADE8E-4679-4DB7-A254-1A603D601D55}" type="presParOf" srcId="{FA4CCC20-0A50-47DA-8DCF-82C8E9F34EC4}" destId="{D02F754D-5A76-4A51-9A06-EEFA63C29976}" srcOrd="1" destOrd="0" presId="urn:microsoft.com/office/officeart/2005/8/layout/hierarchy3"/>
    <dgm:cxn modelId="{7A6EA891-0A47-43D1-B4A6-106ADCE6458D}" type="presParOf" srcId="{A693655E-C4D0-4742-9E5A-D2FE504B385B}" destId="{D8B543E9-1390-409D-BC3E-6149B3BE66F4}" srcOrd="1" destOrd="0" presId="urn:microsoft.com/office/officeart/2005/8/layout/hierarchy3"/>
    <dgm:cxn modelId="{46B3D0F7-0895-4ABF-90BD-7D11B5280C0F}" type="presParOf" srcId="{D8B543E9-1390-409D-BC3E-6149B3BE66F4}" destId="{733910DE-6A1B-4D62-9740-9B419ABAC0CD}" srcOrd="0" destOrd="0" presId="urn:microsoft.com/office/officeart/2005/8/layout/hierarchy3"/>
    <dgm:cxn modelId="{A6F1EE3C-B103-40EA-AEBB-C7E3CCFAEC15}" type="presParOf" srcId="{D8B543E9-1390-409D-BC3E-6149B3BE66F4}" destId="{07C9745D-B08F-4556-B7A1-18CB73A747A6}" srcOrd="1" destOrd="0" presId="urn:microsoft.com/office/officeart/2005/8/layout/hierarchy3"/>
    <dgm:cxn modelId="{D0D0BF21-E9EA-450C-8B56-E4C9BFDFD263}" type="presParOf" srcId="{D8B543E9-1390-409D-BC3E-6149B3BE66F4}" destId="{B6A0EA81-04BE-4A29-BF8A-29A3E6848EB0}" srcOrd="2" destOrd="0" presId="urn:microsoft.com/office/officeart/2005/8/layout/hierarchy3"/>
    <dgm:cxn modelId="{4B906719-141E-4918-BFA4-77A0E06CD7CE}" type="presParOf" srcId="{D8B543E9-1390-409D-BC3E-6149B3BE66F4}" destId="{68F0BA1D-02E6-446C-9F10-D577958DD17C}" srcOrd="3" destOrd="0" presId="urn:microsoft.com/office/officeart/2005/8/layout/hierarchy3"/>
    <dgm:cxn modelId="{E449B31B-F77F-40D9-A14F-94A8C35F02CA}" type="presParOf" srcId="{D8B543E9-1390-409D-BC3E-6149B3BE66F4}" destId="{52F180BD-3A6D-4DEC-B253-D1B3A8BF9803}" srcOrd="4" destOrd="0" presId="urn:microsoft.com/office/officeart/2005/8/layout/hierarchy3"/>
    <dgm:cxn modelId="{E2C81DDB-F47D-4711-88C7-2AB050730675}" type="presParOf" srcId="{D8B543E9-1390-409D-BC3E-6149B3BE66F4}" destId="{0CD38E95-DD90-4954-B89C-33CD9D288E20}" srcOrd="5" destOrd="0" presId="urn:microsoft.com/office/officeart/2005/8/layout/hierarchy3"/>
    <dgm:cxn modelId="{DC1C38A5-0C95-49B4-A1CD-3D649A5244C7}" type="presParOf" srcId="{CBC20C0F-6E21-419D-808F-13FC8157DA02}" destId="{8C2FB0FF-6FAE-4548-B895-3C2C682D60CE}" srcOrd="3" destOrd="0" presId="urn:microsoft.com/office/officeart/2005/8/layout/hierarchy3"/>
    <dgm:cxn modelId="{A0454681-D368-46B8-82BA-CF76F90B8B97}" type="presParOf" srcId="{8C2FB0FF-6FAE-4548-B895-3C2C682D60CE}" destId="{E459B34F-A7EC-4AD4-849C-512671262D72}" srcOrd="0" destOrd="0" presId="urn:microsoft.com/office/officeart/2005/8/layout/hierarchy3"/>
    <dgm:cxn modelId="{CACA4187-4371-45D5-A9C1-07DC072E2158}" type="presParOf" srcId="{E459B34F-A7EC-4AD4-849C-512671262D72}" destId="{E6AA863C-4872-459C-AB8A-64D5DB805217}" srcOrd="0" destOrd="0" presId="urn:microsoft.com/office/officeart/2005/8/layout/hierarchy3"/>
    <dgm:cxn modelId="{4C51301D-EFB0-4B8F-8900-D7F79346F51A}" type="presParOf" srcId="{E459B34F-A7EC-4AD4-849C-512671262D72}" destId="{77D0B2AE-C52B-4E75-954A-E2CE35C9AE34}" srcOrd="1" destOrd="0" presId="urn:microsoft.com/office/officeart/2005/8/layout/hierarchy3"/>
    <dgm:cxn modelId="{D2A13588-CADD-43B9-A019-584A49224F57}" type="presParOf" srcId="{8C2FB0FF-6FAE-4548-B895-3C2C682D60CE}" destId="{EC095812-CCEA-4D94-BFB9-46E96DD62F00}" srcOrd="1" destOrd="0" presId="urn:microsoft.com/office/officeart/2005/8/layout/hierarchy3"/>
    <dgm:cxn modelId="{592CBDF9-F687-4D94-A65A-81ACA5C37C5A}" type="presParOf" srcId="{EC095812-CCEA-4D94-BFB9-46E96DD62F00}" destId="{5EA3C5EF-9367-4E2D-B643-9549420BFCA5}" srcOrd="0" destOrd="0" presId="urn:microsoft.com/office/officeart/2005/8/layout/hierarchy3"/>
    <dgm:cxn modelId="{84177ECA-788E-4EEE-A328-52BC6608C842}" type="presParOf" srcId="{EC095812-CCEA-4D94-BFB9-46E96DD62F00}" destId="{D70D0E1A-CB63-42F9-8C60-887AE1E9D998}" srcOrd="1" destOrd="0" presId="urn:microsoft.com/office/officeart/2005/8/layout/hierarchy3"/>
    <dgm:cxn modelId="{19F97262-1806-4E14-A9B1-148443C8FC47}" type="presParOf" srcId="{EC095812-CCEA-4D94-BFB9-46E96DD62F00}" destId="{68207D1D-8624-4C8F-BE53-AC612F07AF59}" srcOrd="2" destOrd="0" presId="urn:microsoft.com/office/officeart/2005/8/layout/hierarchy3"/>
    <dgm:cxn modelId="{75D43B1E-3BD9-4B4E-B878-A1A69479BA1F}" type="presParOf" srcId="{EC095812-CCEA-4D94-BFB9-46E96DD62F00}" destId="{46DF280A-9293-40F1-A849-1E797EC0500F}" srcOrd="3" destOrd="0" presId="urn:microsoft.com/office/officeart/2005/8/layout/hierarchy3"/>
    <dgm:cxn modelId="{4FBD7C06-1F72-4817-A55B-9DAAE765A235}" type="presParOf" srcId="{CBC20C0F-6E21-419D-808F-13FC8157DA02}" destId="{27BC74FA-5707-44D2-94AD-108F7A9070CA}" srcOrd="4" destOrd="0" presId="urn:microsoft.com/office/officeart/2005/8/layout/hierarchy3"/>
    <dgm:cxn modelId="{92153CCF-820D-41F4-88EB-F5BE6491B391}" type="presParOf" srcId="{27BC74FA-5707-44D2-94AD-108F7A9070CA}" destId="{090969AC-2450-43BA-91F6-E403B5D55336}" srcOrd="0" destOrd="0" presId="urn:microsoft.com/office/officeart/2005/8/layout/hierarchy3"/>
    <dgm:cxn modelId="{DB4E87BC-B523-43B6-8E48-EFDE4E6A3E87}" type="presParOf" srcId="{090969AC-2450-43BA-91F6-E403B5D55336}" destId="{3EB44275-4339-4362-A4C9-E22A82C8BC41}" srcOrd="0" destOrd="0" presId="urn:microsoft.com/office/officeart/2005/8/layout/hierarchy3"/>
    <dgm:cxn modelId="{F24EBBE6-0073-4050-BC6F-3698BA713ED0}" type="presParOf" srcId="{090969AC-2450-43BA-91F6-E403B5D55336}" destId="{128B0DDB-3580-4AF6-9C88-F9190731CCD1}" srcOrd="1" destOrd="0" presId="urn:microsoft.com/office/officeart/2005/8/layout/hierarchy3"/>
    <dgm:cxn modelId="{2C490F37-A9D0-4271-81FE-0A3CE0204F1B}" type="presParOf" srcId="{27BC74FA-5707-44D2-94AD-108F7A9070CA}" destId="{32CCD6C2-D9B6-4EB5-870F-B4D22F7D71F3}" srcOrd="1" destOrd="0" presId="urn:microsoft.com/office/officeart/2005/8/layout/hierarchy3"/>
    <dgm:cxn modelId="{F9B2CFF3-DFCD-4E6C-A8FE-402B36D9290E}" type="presParOf" srcId="{32CCD6C2-D9B6-4EB5-870F-B4D22F7D71F3}" destId="{3741D8FD-64F6-412B-8B70-B1BE1053B2F4}" srcOrd="0" destOrd="0" presId="urn:microsoft.com/office/officeart/2005/8/layout/hierarchy3"/>
    <dgm:cxn modelId="{F1A43347-8CF9-4459-A3E3-5AC8CCAAA818}" type="presParOf" srcId="{32CCD6C2-D9B6-4EB5-870F-B4D22F7D71F3}" destId="{9D802145-882B-45C8-8E4A-8FBB2BF1D059}" srcOrd="1" destOrd="0" presId="urn:microsoft.com/office/officeart/2005/8/layout/hierarchy3"/>
    <dgm:cxn modelId="{08CBA6F5-3847-4137-B858-37B42C481484}" type="presParOf" srcId="{32CCD6C2-D9B6-4EB5-870F-B4D22F7D71F3}" destId="{5FAFF73D-31EA-4F83-9788-B3DEB6E1E654}" srcOrd="2" destOrd="0" presId="urn:microsoft.com/office/officeart/2005/8/layout/hierarchy3"/>
    <dgm:cxn modelId="{3DF0529D-E9E3-4F42-A98C-F97123B656C0}" type="presParOf" srcId="{32CCD6C2-D9B6-4EB5-870F-B4D22F7D71F3}" destId="{038C04EB-EB95-4B8A-9D81-0826CCEA462E}" srcOrd="3" destOrd="0" presId="urn:microsoft.com/office/officeart/2005/8/layout/hierarchy3"/>
    <dgm:cxn modelId="{038514DE-75DA-4FAF-A83C-09131CFCB3F7}" type="presParOf" srcId="{32CCD6C2-D9B6-4EB5-870F-B4D22F7D71F3}" destId="{10F41D71-5C3E-4CD9-825C-5FBA12C53281}" srcOrd="4" destOrd="0" presId="urn:microsoft.com/office/officeart/2005/8/layout/hierarchy3"/>
    <dgm:cxn modelId="{13425975-C8ED-4E29-8924-D25995B07BFB}" type="presParOf" srcId="{32CCD6C2-D9B6-4EB5-870F-B4D22F7D71F3}" destId="{F5B45A55-412B-4F53-95E0-C5A94D9982B6}" srcOrd="5" destOrd="0" presId="urn:microsoft.com/office/officeart/2005/8/layout/hierarchy3"/>
    <dgm:cxn modelId="{6527663B-E9E7-464F-8EC5-BCBB716E7E81}" type="presParOf" srcId="{32CCD6C2-D9B6-4EB5-870F-B4D22F7D71F3}" destId="{CFF2EC71-DD33-DE46-9A9D-1A05713DA41D}" srcOrd="6" destOrd="0" presId="urn:microsoft.com/office/officeart/2005/8/layout/hierarchy3"/>
    <dgm:cxn modelId="{CC83029B-AD8F-4C4F-82C9-42B65A376EBA}" type="presParOf" srcId="{32CCD6C2-D9B6-4EB5-870F-B4D22F7D71F3}" destId="{08F15C16-D449-DB4E-8DBE-F5F610E7ED17}"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C46085-821C-43B0-A56E-19AEC3A727EC}" type="doc">
      <dgm:prSet loTypeId="urn:microsoft.com/office/officeart/2005/8/layout/pyramid1" loCatId="pyramid" qsTypeId="urn:microsoft.com/office/officeart/2005/8/quickstyle/simple1" qsCatId="simple" csTypeId="urn:microsoft.com/office/officeart/2005/8/colors/accent1_3" csCatId="accent1" phldr="1"/>
      <dgm:spPr/>
    </dgm:pt>
    <dgm:pt modelId="{4D8A76AF-FC97-4614-B3B4-5959B11ECAC8}">
      <dgm:prSet phldrT="[Text]" custT="1"/>
      <dgm:spPr>
        <a:xfrm>
          <a:off x="1606487" y="0"/>
          <a:ext cx="1070992" cy="648072"/>
        </a:xfrm>
        <a:prstGeom prst="trapezoid">
          <a:avLst>
            <a:gd name="adj" fmla="val 82629"/>
          </a:avLst>
        </a:prstGeom>
        <a:solidFill>
          <a:srgbClr val="FF0000"/>
        </a:solidFill>
        <a:ln w="25400" cap="flat" cmpd="sng" algn="ctr">
          <a:solidFill>
            <a:srgbClr val="FFFFFF">
              <a:hueOff val="0"/>
              <a:satOff val="0"/>
              <a:lumOff val="0"/>
              <a:alphaOff val="0"/>
            </a:srgbClr>
          </a:solidFill>
          <a:prstDash val="solid"/>
        </a:ln>
        <a:effectLst/>
      </dgm:spPr>
      <dgm:t>
        <a:bodyPr/>
        <a:lstStyle/>
        <a:p>
          <a:pPr>
            <a:buNone/>
          </a:pPr>
          <a:r>
            <a:rPr lang="en-CA" sz="1200" dirty="0">
              <a:solidFill>
                <a:srgbClr val="FFFFFF"/>
              </a:solidFill>
              <a:latin typeface="Arial"/>
              <a:ea typeface="+mn-ea"/>
              <a:cs typeface="+mn-cs"/>
            </a:rPr>
            <a:t>Must Have</a:t>
          </a:r>
        </a:p>
      </dgm:t>
    </dgm:pt>
    <dgm:pt modelId="{5ABEC216-A72A-46CB-96FF-ADAE70E13EC7}" type="parTrans" cxnId="{3E9A2260-83D7-4EAA-8C0E-4247C9471EAD}">
      <dgm:prSet/>
      <dgm:spPr/>
      <dgm:t>
        <a:bodyPr/>
        <a:lstStyle/>
        <a:p>
          <a:endParaRPr lang="en-CA" sz="1200">
            <a:solidFill>
              <a:schemeClr val="bg1"/>
            </a:solidFill>
          </a:endParaRPr>
        </a:p>
      </dgm:t>
    </dgm:pt>
    <dgm:pt modelId="{F50D4BD7-B653-4665-BFBC-477ED2A6D66C}" type="sibTrans" cxnId="{3E9A2260-83D7-4EAA-8C0E-4247C9471EAD}">
      <dgm:prSet/>
      <dgm:spPr/>
      <dgm:t>
        <a:bodyPr/>
        <a:lstStyle/>
        <a:p>
          <a:endParaRPr lang="en-CA" sz="1200">
            <a:solidFill>
              <a:schemeClr val="bg1"/>
            </a:solidFill>
          </a:endParaRPr>
        </a:p>
      </dgm:t>
    </dgm:pt>
    <dgm:pt modelId="{0299AF48-D43E-48C0-ADF8-D95374FFC66F}">
      <dgm:prSet phldrT="[Text]" custT="1"/>
      <dgm:spPr>
        <a:xfrm>
          <a:off x="1070992" y="648072"/>
          <a:ext cx="2141984" cy="648072"/>
        </a:xfrm>
        <a:prstGeom prst="trapezoid">
          <a:avLst>
            <a:gd name="adj" fmla="val 82629"/>
          </a:avLst>
        </a:prstGeom>
        <a:solidFill>
          <a:srgbClr val="FFC000"/>
        </a:solidFill>
        <a:ln w="25400" cap="flat" cmpd="sng" algn="ctr">
          <a:solidFill>
            <a:srgbClr val="FFFFFF">
              <a:hueOff val="0"/>
              <a:satOff val="0"/>
              <a:lumOff val="0"/>
              <a:alphaOff val="0"/>
            </a:srgbClr>
          </a:solidFill>
          <a:prstDash val="solid"/>
        </a:ln>
        <a:effectLst/>
      </dgm:spPr>
      <dgm:t>
        <a:bodyPr/>
        <a:lstStyle/>
        <a:p>
          <a:pPr>
            <a:buNone/>
          </a:pPr>
          <a:r>
            <a:rPr lang="en-CA" sz="1200">
              <a:solidFill>
                <a:srgbClr val="FFFFFF"/>
              </a:solidFill>
              <a:latin typeface="Arial"/>
              <a:ea typeface="+mn-ea"/>
              <a:cs typeface="+mn-cs"/>
            </a:rPr>
            <a:t>Should Have</a:t>
          </a:r>
        </a:p>
      </dgm:t>
    </dgm:pt>
    <dgm:pt modelId="{5E5B60CF-B4F3-499C-82D3-02AACF5CFAA3}" type="parTrans" cxnId="{97915FFD-64AF-4700-B294-5555D8A601D3}">
      <dgm:prSet/>
      <dgm:spPr/>
      <dgm:t>
        <a:bodyPr/>
        <a:lstStyle/>
        <a:p>
          <a:endParaRPr lang="en-CA" sz="1200">
            <a:solidFill>
              <a:schemeClr val="bg1"/>
            </a:solidFill>
          </a:endParaRPr>
        </a:p>
      </dgm:t>
    </dgm:pt>
    <dgm:pt modelId="{1F116132-72AD-49B5-9E4A-809D2DA489D6}" type="sibTrans" cxnId="{97915FFD-64AF-4700-B294-5555D8A601D3}">
      <dgm:prSet/>
      <dgm:spPr/>
      <dgm:t>
        <a:bodyPr/>
        <a:lstStyle/>
        <a:p>
          <a:endParaRPr lang="en-CA" sz="1200">
            <a:solidFill>
              <a:schemeClr val="bg1"/>
            </a:solidFill>
          </a:endParaRPr>
        </a:p>
      </dgm:t>
    </dgm:pt>
    <dgm:pt modelId="{A32AB941-F832-494C-8E9F-527AD71FD6EF}">
      <dgm:prSet phldrT="[Text]" custT="1"/>
      <dgm:spPr>
        <a:xfrm>
          <a:off x="535495" y="1296144"/>
          <a:ext cx="3212976" cy="648072"/>
        </a:xfrm>
        <a:prstGeom prst="trapezoid">
          <a:avLst>
            <a:gd name="adj" fmla="val 82629"/>
          </a:avLst>
        </a:prstGeom>
        <a:solidFill>
          <a:srgbClr val="92D050"/>
        </a:solidFill>
        <a:ln w="25400" cap="flat" cmpd="sng" algn="ctr">
          <a:solidFill>
            <a:srgbClr val="FFFFFF">
              <a:hueOff val="0"/>
              <a:satOff val="0"/>
              <a:lumOff val="0"/>
              <a:alphaOff val="0"/>
            </a:srgbClr>
          </a:solidFill>
          <a:prstDash val="solid"/>
        </a:ln>
        <a:effectLst/>
      </dgm:spPr>
      <dgm:t>
        <a:bodyPr/>
        <a:lstStyle/>
        <a:p>
          <a:pPr>
            <a:buNone/>
          </a:pPr>
          <a:r>
            <a:rPr lang="en-CA" sz="1200">
              <a:solidFill>
                <a:srgbClr val="FFFFFF"/>
              </a:solidFill>
              <a:latin typeface="Arial"/>
              <a:ea typeface="+mn-ea"/>
              <a:cs typeface="+mn-cs"/>
            </a:rPr>
            <a:t>Could Have</a:t>
          </a:r>
        </a:p>
      </dgm:t>
    </dgm:pt>
    <dgm:pt modelId="{23D9A5B0-F059-4A15-829C-3707054D374A}" type="parTrans" cxnId="{63F75873-465F-479B-9A4A-7E071AC8D759}">
      <dgm:prSet/>
      <dgm:spPr/>
      <dgm:t>
        <a:bodyPr/>
        <a:lstStyle/>
        <a:p>
          <a:endParaRPr lang="en-CA" sz="1200">
            <a:solidFill>
              <a:schemeClr val="bg1"/>
            </a:solidFill>
          </a:endParaRPr>
        </a:p>
      </dgm:t>
    </dgm:pt>
    <dgm:pt modelId="{5B8FDE11-782D-40E4-9536-0108C55E4E7B}" type="sibTrans" cxnId="{63F75873-465F-479B-9A4A-7E071AC8D759}">
      <dgm:prSet/>
      <dgm:spPr/>
      <dgm:t>
        <a:bodyPr/>
        <a:lstStyle/>
        <a:p>
          <a:endParaRPr lang="en-CA" sz="1200">
            <a:solidFill>
              <a:schemeClr val="bg1"/>
            </a:solidFill>
          </a:endParaRPr>
        </a:p>
      </dgm:t>
    </dgm:pt>
    <dgm:pt modelId="{E73C1683-B8BD-4886-915B-ADD831FCE1D6}">
      <dgm:prSet phldrT="[Text]" custT="1"/>
      <dgm:spPr>
        <a:xfrm>
          <a:off x="0" y="1944216"/>
          <a:ext cx="4283968" cy="648072"/>
        </a:xfrm>
        <a:prstGeom prst="trapezoid">
          <a:avLst>
            <a:gd name="adj" fmla="val 82629"/>
          </a:avLst>
        </a:prstGeom>
        <a:solidFill>
          <a:schemeClr val="tx1">
            <a:lumMod val="75000"/>
            <a:lumOff val="25000"/>
          </a:schemeClr>
        </a:solidFill>
        <a:ln w="25400" cap="flat" cmpd="sng" algn="ctr">
          <a:solidFill>
            <a:srgbClr val="FFFFFF">
              <a:hueOff val="0"/>
              <a:satOff val="0"/>
              <a:lumOff val="0"/>
              <a:alphaOff val="0"/>
            </a:srgbClr>
          </a:solidFill>
          <a:prstDash val="solid"/>
        </a:ln>
        <a:effectLst/>
      </dgm:spPr>
      <dgm:t>
        <a:bodyPr/>
        <a:lstStyle/>
        <a:p>
          <a:pPr>
            <a:buNone/>
          </a:pPr>
          <a:r>
            <a:rPr lang="en-CA" sz="1200" dirty="0">
              <a:solidFill>
                <a:srgbClr val="FFFFFF"/>
              </a:solidFill>
              <a:latin typeface="Arial"/>
              <a:ea typeface="+mn-ea"/>
              <a:cs typeface="+mn-cs"/>
            </a:rPr>
            <a:t>Want to Have</a:t>
          </a:r>
        </a:p>
      </dgm:t>
    </dgm:pt>
    <dgm:pt modelId="{C7CF0AC8-7B0F-4260-AA59-22E573F5D781}" type="parTrans" cxnId="{EC67441F-47A2-4B41-A3B9-815728DA31F3}">
      <dgm:prSet/>
      <dgm:spPr/>
      <dgm:t>
        <a:bodyPr/>
        <a:lstStyle/>
        <a:p>
          <a:endParaRPr lang="en-CA" sz="1200">
            <a:solidFill>
              <a:schemeClr val="bg1"/>
            </a:solidFill>
          </a:endParaRPr>
        </a:p>
      </dgm:t>
    </dgm:pt>
    <dgm:pt modelId="{A6E8F306-6761-4521-BDD1-50810E91AC81}" type="sibTrans" cxnId="{EC67441F-47A2-4B41-A3B9-815728DA31F3}">
      <dgm:prSet/>
      <dgm:spPr/>
      <dgm:t>
        <a:bodyPr/>
        <a:lstStyle/>
        <a:p>
          <a:endParaRPr lang="en-CA" sz="1200">
            <a:solidFill>
              <a:schemeClr val="bg1"/>
            </a:solidFill>
          </a:endParaRPr>
        </a:p>
      </dgm:t>
    </dgm:pt>
    <dgm:pt modelId="{E147426B-F149-4226-B3AE-5C83976744A2}" type="pres">
      <dgm:prSet presAssocID="{55C46085-821C-43B0-A56E-19AEC3A727EC}" presName="Name0" presStyleCnt="0">
        <dgm:presLayoutVars>
          <dgm:dir/>
          <dgm:animLvl val="lvl"/>
          <dgm:resizeHandles val="exact"/>
        </dgm:presLayoutVars>
      </dgm:prSet>
      <dgm:spPr/>
    </dgm:pt>
    <dgm:pt modelId="{E46F12E1-E84E-49AB-AB0C-D5BD1E073CDA}" type="pres">
      <dgm:prSet presAssocID="{4D8A76AF-FC97-4614-B3B4-5959B11ECAC8}" presName="Name8" presStyleCnt="0"/>
      <dgm:spPr/>
    </dgm:pt>
    <dgm:pt modelId="{8888C438-F07D-44E3-B44B-53C4D1C4117D}" type="pres">
      <dgm:prSet presAssocID="{4D8A76AF-FC97-4614-B3B4-5959B11ECAC8}" presName="level" presStyleLbl="node1" presStyleIdx="0" presStyleCnt="4">
        <dgm:presLayoutVars>
          <dgm:chMax val="1"/>
          <dgm:bulletEnabled val="1"/>
        </dgm:presLayoutVars>
      </dgm:prSet>
      <dgm:spPr/>
    </dgm:pt>
    <dgm:pt modelId="{F580969B-B5EB-4C86-8A52-C31399B44B64}" type="pres">
      <dgm:prSet presAssocID="{4D8A76AF-FC97-4614-B3B4-5959B11ECAC8}" presName="levelTx" presStyleLbl="revTx" presStyleIdx="0" presStyleCnt="0">
        <dgm:presLayoutVars>
          <dgm:chMax val="1"/>
          <dgm:bulletEnabled val="1"/>
        </dgm:presLayoutVars>
      </dgm:prSet>
      <dgm:spPr/>
    </dgm:pt>
    <dgm:pt modelId="{B9283AF9-68F1-4B76-AE56-6214A5A74907}" type="pres">
      <dgm:prSet presAssocID="{0299AF48-D43E-48C0-ADF8-D95374FFC66F}" presName="Name8" presStyleCnt="0"/>
      <dgm:spPr/>
    </dgm:pt>
    <dgm:pt modelId="{BBDCD223-4004-40C9-B287-FFCFC9F536C8}" type="pres">
      <dgm:prSet presAssocID="{0299AF48-D43E-48C0-ADF8-D95374FFC66F}" presName="level" presStyleLbl="node1" presStyleIdx="1" presStyleCnt="4">
        <dgm:presLayoutVars>
          <dgm:chMax val="1"/>
          <dgm:bulletEnabled val="1"/>
        </dgm:presLayoutVars>
      </dgm:prSet>
      <dgm:spPr/>
    </dgm:pt>
    <dgm:pt modelId="{A8F44057-1F6E-4963-BD99-CB9BA955C325}" type="pres">
      <dgm:prSet presAssocID="{0299AF48-D43E-48C0-ADF8-D95374FFC66F}" presName="levelTx" presStyleLbl="revTx" presStyleIdx="0" presStyleCnt="0">
        <dgm:presLayoutVars>
          <dgm:chMax val="1"/>
          <dgm:bulletEnabled val="1"/>
        </dgm:presLayoutVars>
      </dgm:prSet>
      <dgm:spPr/>
    </dgm:pt>
    <dgm:pt modelId="{2BE7868D-4DA3-4E9F-8E48-853DCB02C9B8}" type="pres">
      <dgm:prSet presAssocID="{A32AB941-F832-494C-8E9F-527AD71FD6EF}" presName="Name8" presStyleCnt="0"/>
      <dgm:spPr/>
    </dgm:pt>
    <dgm:pt modelId="{F42EB6F8-1228-43DA-B59D-46AC6D7DED62}" type="pres">
      <dgm:prSet presAssocID="{A32AB941-F832-494C-8E9F-527AD71FD6EF}" presName="level" presStyleLbl="node1" presStyleIdx="2" presStyleCnt="4">
        <dgm:presLayoutVars>
          <dgm:chMax val="1"/>
          <dgm:bulletEnabled val="1"/>
        </dgm:presLayoutVars>
      </dgm:prSet>
      <dgm:spPr/>
    </dgm:pt>
    <dgm:pt modelId="{0BA31887-9000-4B83-AFC1-6951B591CC8A}" type="pres">
      <dgm:prSet presAssocID="{A32AB941-F832-494C-8E9F-527AD71FD6EF}" presName="levelTx" presStyleLbl="revTx" presStyleIdx="0" presStyleCnt="0">
        <dgm:presLayoutVars>
          <dgm:chMax val="1"/>
          <dgm:bulletEnabled val="1"/>
        </dgm:presLayoutVars>
      </dgm:prSet>
      <dgm:spPr/>
    </dgm:pt>
    <dgm:pt modelId="{D7895ECC-B94F-4DFC-A8C6-42402ED0443B}" type="pres">
      <dgm:prSet presAssocID="{E73C1683-B8BD-4886-915B-ADD831FCE1D6}" presName="Name8" presStyleCnt="0"/>
      <dgm:spPr/>
    </dgm:pt>
    <dgm:pt modelId="{D464D954-4904-46CF-B0EA-C1458A9296A8}" type="pres">
      <dgm:prSet presAssocID="{E73C1683-B8BD-4886-915B-ADD831FCE1D6}" presName="level" presStyleLbl="node1" presStyleIdx="3" presStyleCnt="4">
        <dgm:presLayoutVars>
          <dgm:chMax val="1"/>
          <dgm:bulletEnabled val="1"/>
        </dgm:presLayoutVars>
      </dgm:prSet>
      <dgm:spPr/>
    </dgm:pt>
    <dgm:pt modelId="{B98D0063-13B9-4041-B141-EF6D8B694796}" type="pres">
      <dgm:prSet presAssocID="{E73C1683-B8BD-4886-915B-ADD831FCE1D6}" presName="levelTx" presStyleLbl="revTx" presStyleIdx="0" presStyleCnt="0">
        <dgm:presLayoutVars>
          <dgm:chMax val="1"/>
          <dgm:bulletEnabled val="1"/>
        </dgm:presLayoutVars>
      </dgm:prSet>
      <dgm:spPr/>
    </dgm:pt>
  </dgm:ptLst>
  <dgm:cxnLst>
    <dgm:cxn modelId="{D8539F12-C7E5-4D58-AD85-F4A37C07D5AB}" type="presOf" srcId="{0299AF48-D43E-48C0-ADF8-D95374FFC66F}" destId="{A8F44057-1F6E-4963-BD99-CB9BA955C325}" srcOrd="1" destOrd="0" presId="urn:microsoft.com/office/officeart/2005/8/layout/pyramid1"/>
    <dgm:cxn modelId="{EC67441F-47A2-4B41-A3B9-815728DA31F3}" srcId="{55C46085-821C-43B0-A56E-19AEC3A727EC}" destId="{E73C1683-B8BD-4886-915B-ADD831FCE1D6}" srcOrd="3" destOrd="0" parTransId="{C7CF0AC8-7B0F-4260-AA59-22E573F5D781}" sibTransId="{A6E8F306-6761-4521-BDD1-50810E91AC81}"/>
    <dgm:cxn modelId="{58D5D82B-9E6C-43D1-ABFE-C0FCE7341943}" type="presOf" srcId="{A32AB941-F832-494C-8E9F-527AD71FD6EF}" destId="{F42EB6F8-1228-43DA-B59D-46AC6D7DED62}" srcOrd="0" destOrd="0" presId="urn:microsoft.com/office/officeart/2005/8/layout/pyramid1"/>
    <dgm:cxn modelId="{E924944A-CEA9-4053-A160-6025D6692A5B}" type="presOf" srcId="{A32AB941-F832-494C-8E9F-527AD71FD6EF}" destId="{0BA31887-9000-4B83-AFC1-6951B591CC8A}" srcOrd="1" destOrd="0" presId="urn:microsoft.com/office/officeart/2005/8/layout/pyramid1"/>
    <dgm:cxn modelId="{3E9A2260-83D7-4EAA-8C0E-4247C9471EAD}" srcId="{55C46085-821C-43B0-A56E-19AEC3A727EC}" destId="{4D8A76AF-FC97-4614-B3B4-5959B11ECAC8}" srcOrd="0" destOrd="0" parTransId="{5ABEC216-A72A-46CB-96FF-ADAE70E13EC7}" sibTransId="{F50D4BD7-B653-4665-BFBC-477ED2A6D66C}"/>
    <dgm:cxn modelId="{63F75873-465F-479B-9A4A-7E071AC8D759}" srcId="{55C46085-821C-43B0-A56E-19AEC3A727EC}" destId="{A32AB941-F832-494C-8E9F-527AD71FD6EF}" srcOrd="2" destOrd="0" parTransId="{23D9A5B0-F059-4A15-829C-3707054D374A}" sibTransId="{5B8FDE11-782D-40E4-9536-0108C55E4E7B}"/>
    <dgm:cxn modelId="{A90DB4CC-4C52-4493-9742-9DA2B068E549}" type="presOf" srcId="{E73C1683-B8BD-4886-915B-ADD831FCE1D6}" destId="{B98D0063-13B9-4041-B141-EF6D8B694796}" srcOrd="1" destOrd="0" presId="urn:microsoft.com/office/officeart/2005/8/layout/pyramid1"/>
    <dgm:cxn modelId="{EED2F7D2-9852-4903-B88B-122DA70F432A}" type="presOf" srcId="{55C46085-821C-43B0-A56E-19AEC3A727EC}" destId="{E147426B-F149-4226-B3AE-5C83976744A2}" srcOrd="0" destOrd="0" presId="urn:microsoft.com/office/officeart/2005/8/layout/pyramid1"/>
    <dgm:cxn modelId="{F9633AE7-A64B-4504-8269-E5AE8FF97BBE}" type="presOf" srcId="{4D8A76AF-FC97-4614-B3B4-5959B11ECAC8}" destId="{F580969B-B5EB-4C86-8A52-C31399B44B64}" srcOrd="1" destOrd="0" presId="urn:microsoft.com/office/officeart/2005/8/layout/pyramid1"/>
    <dgm:cxn modelId="{4CC52FE8-CA0B-4976-AEC7-9C4897397AD2}" type="presOf" srcId="{0299AF48-D43E-48C0-ADF8-D95374FFC66F}" destId="{BBDCD223-4004-40C9-B287-FFCFC9F536C8}" srcOrd="0" destOrd="0" presId="urn:microsoft.com/office/officeart/2005/8/layout/pyramid1"/>
    <dgm:cxn modelId="{563A11F5-4E77-40D6-A40E-611192187373}" type="presOf" srcId="{E73C1683-B8BD-4886-915B-ADD831FCE1D6}" destId="{D464D954-4904-46CF-B0EA-C1458A9296A8}" srcOrd="0" destOrd="0" presId="urn:microsoft.com/office/officeart/2005/8/layout/pyramid1"/>
    <dgm:cxn modelId="{1CDCF6FB-FAA1-4BED-A4F4-F676D4B51210}" type="presOf" srcId="{4D8A76AF-FC97-4614-B3B4-5959B11ECAC8}" destId="{8888C438-F07D-44E3-B44B-53C4D1C4117D}" srcOrd="0" destOrd="0" presId="urn:microsoft.com/office/officeart/2005/8/layout/pyramid1"/>
    <dgm:cxn modelId="{97915FFD-64AF-4700-B294-5555D8A601D3}" srcId="{55C46085-821C-43B0-A56E-19AEC3A727EC}" destId="{0299AF48-D43E-48C0-ADF8-D95374FFC66F}" srcOrd="1" destOrd="0" parTransId="{5E5B60CF-B4F3-499C-82D3-02AACF5CFAA3}" sibTransId="{1F116132-72AD-49B5-9E4A-809D2DA489D6}"/>
    <dgm:cxn modelId="{C3830185-1F1A-4093-93F9-7282C743F85A}" type="presParOf" srcId="{E147426B-F149-4226-B3AE-5C83976744A2}" destId="{E46F12E1-E84E-49AB-AB0C-D5BD1E073CDA}" srcOrd="0" destOrd="0" presId="urn:microsoft.com/office/officeart/2005/8/layout/pyramid1"/>
    <dgm:cxn modelId="{8D772237-1A35-402C-9C47-D6A5D0717870}" type="presParOf" srcId="{E46F12E1-E84E-49AB-AB0C-D5BD1E073CDA}" destId="{8888C438-F07D-44E3-B44B-53C4D1C4117D}" srcOrd="0" destOrd="0" presId="urn:microsoft.com/office/officeart/2005/8/layout/pyramid1"/>
    <dgm:cxn modelId="{367BABA4-423A-44C8-8659-393E4A84B375}" type="presParOf" srcId="{E46F12E1-E84E-49AB-AB0C-D5BD1E073CDA}" destId="{F580969B-B5EB-4C86-8A52-C31399B44B64}" srcOrd="1" destOrd="0" presId="urn:microsoft.com/office/officeart/2005/8/layout/pyramid1"/>
    <dgm:cxn modelId="{9CED6010-B122-4A40-8217-AECC74878E3F}" type="presParOf" srcId="{E147426B-F149-4226-B3AE-5C83976744A2}" destId="{B9283AF9-68F1-4B76-AE56-6214A5A74907}" srcOrd="1" destOrd="0" presId="urn:microsoft.com/office/officeart/2005/8/layout/pyramid1"/>
    <dgm:cxn modelId="{B8DA18B8-1C89-4FDA-8E5A-7AEF89E740CA}" type="presParOf" srcId="{B9283AF9-68F1-4B76-AE56-6214A5A74907}" destId="{BBDCD223-4004-40C9-B287-FFCFC9F536C8}" srcOrd="0" destOrd="0" presId="urn:microsoft.com/office/officeart/2005/8/layout/pyramid1"/>
    <dgm:cxn modelId="{390E4C49-622D-452E-8C94-92A6FBDC4A5D}" type="presParOf" srcId="{B9283AF9-68F1-4B76-AE56-6214A5A74907}" destId="{A8F44057-1F6E-4963-BD99-CB9BA955C325}" srcOrd="1" destOrd="0" presId="urn:microsoft.com/office/officeart/2005/8/layout/pyramid1"/>
    <dgm:cxn modelId="{B18B416F-F0C2-4F51-AD89-AB7C4052C672}" type="presParOf" srcId="{E147426B-F149-4226-B3AE-5C83976744A2}" destId="{2BE7868D-4DA3-4E9F-8E48-853DCB02C9B8}" srcOrd="2" destOrd="0" presId="urn:microsoft.com/office/officeart/2005/8/layout/pyramid1"/>
    <dgm:cxn modelId="{A9809481-31B2-42E8-B9A7-CF2CFC1E159F}" type="presParOf" srcId="{2BE7868D-4DA3-4E9F-8E48-853DCB02C9B8}" destId="{F42EB6F8-1228-43DA-B59D-46AC6D7DED62}" srcOrd="0" destOrd="0" presId="urn:microsoft.com/office/officeart/2005/8/layout/pyramid1"/>
    <dgm:cxn modelId="{4D8A44F4-C662-4F1D-BD4E-A19926CC0FCF}" type="presParOf" srcId="{2BE7868D-4DA3-4E9F-8E48-853DCB02C9B8}" destId="{0BA31887-9000-4B83-AFC1-6951B591CC8A}" srcOrd="1" destOrd="0" presId="urn:microsoft.com/office/officeart/2005/8/layout/pyramid1"/>
    <dgm:cxn modelId="{E21B455F-94C6-4C39-965A-59EECA42D8F4}" type="presParOf" srcId="{E147426B-F149-4226-B3AE-5C83976744A2}" destId="{D7895ECC-B94F-4DFC-A8C6-42402ED0443B}" srcOrd="3" destOrd="0" presId="urn:microsoft.com/office/officeart/2005/8/layout/pyramid1"/>
    <dgm:cxn modelId="{512D668C-DB87-45C5-A502-8052F40D5633}" type="presParOf" srcId="{D7895ECC-B94F-4DFC-A8C6-42402ED0443B}" destId="{D464D954-4904-46CF-B0EA-C1458A9296A8}" srcOrd="0" destOrd="0" presId="urn:microsoft.com/office/officeart/2005/8/layout/pyramid1"/>
    <dgm:cxn modelId="{A82AB014-A4C7-4D0C-AC59-BBE2A18C1DBE}" type="presParOf" srcId="{D7895ECC-B94F-4DFC-A8C6-42402ED0443B}" destId="{B98D0063-13B9-4041-B141-EF6D8B69479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F96F1-F56D-4826-AF10-14135CC7834D}">
      <dsp:nvSpPr>
        <dsp:cNvPr id="0" name=""/>
        <dsp:cNvSpPr/>
      </dsp:nvSpPr>
      <dsp:spPr>
        <a:xfrm>
          <a:off x="48223" y="2373"/>
          <a:ext cx="1468437" cy="734218"/>
        </a:xfrm>
        <a:prstGeom prst="roundRect">
          <a:avLst>
            <a:gd name="adj" fmla="val 10000"/>
          </a:avLst>
        </a:prstGeom>
        <a:solidFill>
          <a:srgbClr val="004B8D">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FFFFFF"/>
              </a:solidFill>
              <a:latin typeface="Open Sans"/>
              <a:ea typeface="+mn-ea"/>
              <a:cs typeface="+mn-cs"/>
            </a:rPr>
            <a:t>Stealing Personal Info</a:t>
          </a:r>
        </a:p>
      </dsp:txBody>
      <dsp:txXfrm>
        <a:off x="69728" y="23878"/>
        <a:ext cx="1425427" cy="691208"/>
      </dsp:txXfrm>
    </dsp:sp>
    <dsp:sp modelId="{D38D277D-15D5-417D-BC61-3A9E80A74129}">
      <dsp:nvSpPr>
        <dsp:cNvPr id="0" name=""/>
        <dsp:cNvSpPr/>
      </dsp:nvSpPr>
      <dsp:spPr>
        <a:xfrm>
          <a:off x="195067" y="736592"/>
          <a:ext cx="146843" cy="550664"/>
        </a:xfrm>
        <a:custGeom>
          <a:avLst/>
          <a:gdLst/>
          <a:ahLst/>
          <a:cxnLst/>
          <a:rect l="0" t="0" r="0" b="0"/>
          <a:pathLst>
            <a:path>
              <a:moveTo>
                <a:pt x="0" y="0"/>
              </a:moveTo>
              <a:lnTo>
                <a:pt x="0" y="374370"/>
              </a:lnTo>
              <a:lnTo>
                <a:pt x="99832" y="37437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DAE43C6A-1B9A-4D14-B46D-FE2860CE1A89}">
      <dsp:nvSpPr>
        <dsp:cNvPr id="0" name=""/>
        <dsp:cNvSpPr/>
      </dsp:nvSpPr>
      <dsp:spPr>
        <a:xfrm>
          <a:off x="341910" y="920146"/>
          <a:ext cx="1174750" cy="734218"/>
        </a:xfrm>
        <a:prstGeom prst="roundRect">
          <a:avLst>
            <a:gd name="adj" fmla="val 10000"/>
          </a:avLst>
        </a:prstGeom>
        <a:solidFill>
          <a:srgbClr val="FF00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Open Sans"/>
              <a:ea typeface="+mn-ea"/>
              <a:cs typeface="+mn-cs"/>
            </a:rPr>
            <a:t>Phishing</a:t>
          </a:r>
        </a:p>
      </dsp:txBody>
      <dsp:txXfrm>
        <a:off x="363415" y="941651"/>
        <a:ext cx="1131740" cy="691208"/>
      </dsp:txXfrm>
    </dsp:sp>
    <dsp:sp modelId="{0E8CA46C-29CE-41D2-A6E0-9561E60B8FD3}">
      <dsp:nvSpPr>
        <dsp:cNvPr id="0" name=""/>
        <dsp:cNvSpPr/>
      </dsp:nvSpPr>
      <dsp:spPr>
        <a:xfrm>
          <a:off x="195067" y="736592"/>
          <a:ext cx="146843" cy="1468437"/>
        </a:xfrm>
        <a:custGeom>
          <a:avLst/>
          <a:gdLst/>
          <a:ahLst/>
          <a:cxnLst/>
          <a:rect l="0" t="0" r="0" b="0"/>
          <a:pathLst>
            <a:path>
              <a:moveTo>
                <a:pt x="0" y="0"/>
              </a:moveTo>
              <a:lnTo>
                <a:pt x="0" y="998321"/>
              </a:lnTo>
              <a:lnTo>
                <a:pt x="99832" y="99832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C6BA6BB0-9F4F-4743-AB74-FDC23251FB9A}">
      <dsp:nvSpPr>
        <dsp:cNvPr id="0" name=""/>
        <dsp:cNvSpPr/>
      </dsp:nvSpPr>
      <dsp:spPr>
        <a:xfrm>
          <a:off x="341910" y="1837920"/>
          <a:ext cx="1174750" cy="734218"/>
        </a:xfrm>
        <a:prstGeom prst="roundRect">
          <a:avLst>
            <a:gd name="adj" fmla="val 10000"/>
          </a:avLst>
        </a:prstGeom>
        <a:solidFill>
          <a:srgbClr val="FF00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Open Sans"/>
              <a:ea typeface="+mn-ea"/>
              <a:cs typeface="+mn-cs"/>
            </a:rPr>
            <a:t>Remote Access</a:t>
          </a:r>
        </a:p>
      </dsp:txBody>
      <dsp:txXfrm>
        <a:off x="363415" y="1859425"/>
        <a:ext cx="1131740" cy="691208"/>
      </dsp:txXfrm>
    </dsp:sp>
    <dsp:sp modelId="{6E002DE3-8AFC-4798-AB3D-C84AFB7A866A}">
      <dsp:nvSpPr>
        <dsp:cNvPr id="0" name=""/>
        <dsp:cNvSpPr/>
      </dsp:nvSpPr>
      <dsp:spPr>
        <a:xfrm>
          <a:off x="195067" y="736592"/>
          <a:ext cx="146843" cy="2386210"/>
        </a:xfrm>
        <a:custGeom>
          <a:avLst/>
          <a:gdLst/>
          <a:ahLst/>
          <a:cxnLst/>
          <a:rect l="0" t="0" r="0" b="0"/>
          <a:pathLst>
            <a:path>
              <a:moveTo>
                <a:pt x="0" y="0"/>
              </a:moveTo>
              <a:lnTo>
                <a:pt x="0" y="1622272"/>
              </a:lnTo>
              <a:lnTo>
                <a:pt x="99832" y="1622272"/>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58AF04C4-4B87-4DEF-AD3F-EF5F70B84B17}">
      <dsp:nvSpPr>
        <dsp:cNvPr id="0" name=""/>
        <dsp:cNvSpPr/>
      </dsp:nvSpPr>
      <dsp:spPr>
        <a:xfrm>
          <a:off x="341910" y="2755693"/>
          <a:ext cx="1174750" cy="734218"/>
        </a:xfrm>
        <a:prstGeom prst="roundRect">
          <a:avLst>
            <a:gd name="adj" fmla="val 10000"/>
          </a:avLst>
        </a:prstGeom>
        <a:solidFill>
          <a:srgbClr val="FFFF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Open Sans"/>
              <a:ea typeface="+mn-ea"/>
              <a:cs typeface="+mn-cs"/>
            </a:rPr>
            <a:t>ID Theft</a:t>
          </a:r>
        </a:p>
      </dsp:txBody>
      <dsp:txXfrm>
        <a:off x="363415" y="2777198"/>
        <a:ext cx="1131740" cy="691208"/>
      </dsp:txXfrm>
    </dsp:sp>
    <dsp:sp modelId="{56A6CA42-07E7-4B9D-A55F-80E28152AA57}">
      <dsp:nvSpPr>
        <dsp:cNvPr id="0" name=""/>
        <dsp:cNvSpPr/>
      </dsp:nvSpPr>
      <dsp:spPr>
        <a:xfrm>
          <a:off x="195067" y="736592"/>
          <a:ext cx="146843" cy="3303984"/>
        </a:xfrm>
        <a:custGeom>
          <a:avLst/>
          <a:gdLst/>
          <a:ahLst/>
          <a:cxnLst/>
          <a:rect l="0" t="0" r="0" b="0"/>
          <a:pathLst>
            <a:path>
              <a:moveTo>
                <a:pt x="0" y="0"/>
              </a:moveTo>
              <a:lnTo>
                <a:pt x="0" y="2246222"/>
              </a:lnTo>
              <a:lnTo>
                <a:pt x="99832" y="2246222"/>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98F9DC7E-FB0F-4737-965F-ACB4809EA210}">
      <dsp:nvSpPr>
        <dsp:cNvPr id="0" name=""/>
        <dsp:cNvSpPr/>
      </dsp:nvSpPr>
      <dsp:spPr>
        <a:xfrm>
          <a:off x="341910" y="3673467"/>
          <a:ext cx="1174750" cy="734218"/>
        </a:xfrm>
        <a:prstGeom prst="roundRect">
          <a:avLst>
            <a:gd name="adj" fmla="val 10000"/>
          </a:avLst>
        </a:prstGeom>
        <a:solidFill>
          <a:srgbClr val="FFC0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Open Sans"/>
              <a:ea typeface="+mn-ea"/>
              <a:cs typeface="+mn-cs"/>
            </a:rPr>
            <a:t>Hacking</a:t>
          </a:r>
        </a:p>
      </dsp:txBody>
      <dsp:txXfrm>
        <a:off x="363415" y="3694972"/>
        <a:ext cx="1131740" cy="691208"/>
      </dsp:txXfrm>
    </dsp:sp>
    <dsp:sp modelId="{149A3696-4227-439B-8903-30577FB22C1B}">
      <dsp:nvSpPr>
        <dsp:cNvPr id="0" name=""/>
        <dsp:cNvSpPr/>
      </dsp:nvSpPr>
      <dsp:spPr>
        <a:xfrm>
          <a:off x="1883770" y="2373"/>
          <a:ext cx="1468437" cy="734218"/>
        </a:xfrm>
        <a:prstGeom prst="roundRect">
          <a:avLst>
            <a:gd name="adj" fmla="val 10000"/>
          </a:avLst>
        </a:prstGeom>
        <a:solidFill>
          <a:srgbClr val="004B8D">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FFFFFF"/>
              </a:solidFill>
              <a:latin typeface="Open Sans"/>
              <a:ea typeface="+mn-ea"/>
              <a:cs typeface="+mn-cs"/>
            </a:rPr>
            <a:t>Buying or Selling</a:t>
          </a:r>
        </a:p>
      </dsp:txBody>
      <dsp:txXfrm>
        <a:off x="1905275" y="23878"/>
        <a:ext cx="1425427" cy="691208"/>
      </dsp:txXfrm>
    </dsp:sp>
    <dsp:sp modelId="{52FACA71-C0D4-4DC8-A54B-E49162F08D67}">
      <dsp:nvSpPr>
        <dsp:cNvPr id="0" name=""/>
        <dsp:cNvSpPr/>
      </dsp:nvSpPr>
      <dsp:spPr>
        <a:xfrm>
          <a:off x="2030614" y="736592"/>
          <a:ext cx="146843" cy="550664"/>
        </a:xfrm>
        <a:custGeom>
          <a:avLst/>
          <a:gdLst/>
          <a:ahLst/>
          <a:cxnLst/>
          <a:rect l="0" t="0" r="0" b="0"/>
          <a:pathLst>
            <a:path>
              <a:moveTo>
                <a:pt x="0" y="0"/>
              </a:moveTo>
              <a:lnTo>
                <a:pt x="0" y="374370"/>
              </a:lnTo>
              <a:lnTo>
                <a:pt x="99832" y="37437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0CDAEF4E-0338-4FC1-B793-92C7B96C6702}">
      <dsp:nvSpPr>
        <dsp:cNvPr id="0" name=""/>
        <dsp:cNvSpPr/>
      </dsp:nvSpPr>
      <dsp:spPr>
        <a:xfrm>
          <a:off x="2177457" y="920146"/>
          <a:ext cx="1174750" cy="734218"/>
        </a:xfrm>
        <a:prstGeom prst="roundRect">
          <a:avLst>
            <a:gd name="adj" fmla="val 10000"/>
          </a:avLst>
        </a:prstGeom>
        <a:solidFill>
          <a:srgbClr val="FFC0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Open Sans"/>
              <a:ea typeface="+mn-ea"/>
              <a:cs typeface="+mn-cs"/>
            </a:rPr>
            <a:t>Classified Scams</a:t>
          </a:r>
        </a:p>
      </dsp:txBody>
      <dsp:txXfrm>
        <a:off x="2198962" y="941651"/>
        <a:ext cx="1131740" cy="691208"/>
      </dsp:txXfrm>
    </dsp:sp>
    <dsp:sp modelId="{C1E1FAAB-0849-48D1-B8F2-8F545651DA6C}">
      <dsp:nvSpPr>
        <dsp:cNvPr id="0" name=""/>
        <dsp:cNvSpPr/>
      </dsp:nvSpPr>
      <dsp:spPr>
        <a:xfrm>
          <a:off x="2030614" y="736592"/>
          <a:ext cx="146843" cy="1468437"/>
        </a:xfrm>
        <a:custGeom>
          <a:avLst/>
          <a:gdLst/>
          <a:ahLst/>
          <a:cxnLst/>
          <a:rect l="0" t="0" r="0" b="0"/>
          <a:pathLst>
            <a:path>
              <a:moveTo>
                <a:pt x="0" y="0"/>
              </a:moveTo>
              <a:lnTo>
                <a:pt x="0" y="998321"/>
              </a:lnTo>
              <a:lnTo>
                <a:pt x="99832" y="99832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E3D2F543-B3CF-412C-B6D8-238BD762595D}">
      <dsp:nvSpPr>
        <dsp:cNvPr id="0" name=""/>
        <dsp:cNvSpPr/>
      </dsp:nvSpPr>
      <dsp:spPr>
        <a:xfrm>
          <a:off x="2177457" y="1837920"/>
          <a:ext cx="1174750" cy="734218"/>
        </a:xfrm>
        <a:prstGeom prst="roundRect">
          <a:avLst>
            <a:gd name="adj" fmla="val 10000"/>
          </a:avLst>
        </a:prstGeom>
        <a:solidFill>
          <a:srgbClr val="FFFF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Open Sans"/>
              <a:ea typeface="+mn-ea"/>
              <a:cs typeface="+mn-cs"/>
            </a:rPr>
            <a:t>False Billing</a:t>
          </a:r>
        </a:p>
      </dsp:txBody>
      <dsp:txXfrm>
        <a:off x="2198962" y="1859425"/>
        <a:ext cx="1131740" cy="691208"/>
      </dsp:txXfrm>
    </dsp:sp>
    <dsp:sp modelId="{9EFE7358-A2E0-46F6-987E-2DAA0ABDF3FE}">
      <dsp:nvSpPr>
        <dsp:cNvPr id="0" name=""/>
        <dsp:cNvSpPr/>
      </dsp:nvSpPr>
      <dsp:spPr>
        <a:xfrm>
          <a:off x="2030614" y="736592"/>
          <a:ext cx="146843" cy="2386210"/>
        </a:xfrm>
        <a:custGeom>
          <a:avLst/>
          <a:gdLst/>
          <a:ahLst/>
          <a:cxnLst/>
          <a:rect l="0" t="0" r="0" b="0"/>
          <a:pathLst>
            <a:path>
              <a:moveTo>
                <a:pt x="0" y="0"/>
              </a:moveTo>
              <a:lnTo>
                <a:pt x="0" y="1622272"/>
              </a:lnTo>
              <a:lnTo>
                <a:pt x="99832" y="1622272"/>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D545F0B8-FAE6-4521-9E9F-9D58D6F75EA7}">
      <dsp:nvSpPr>
        <dsp:cNvPr id="0" name=""/>
        <dsp:cNvSpPr/>
      </dsp:nvSpPr>
      <dsp:spPr>
        <a:xfrm>
          <a:off x="2177457" y="2755693"/>
          <a:ext cx="1174750" cy="734218"/>
        </a:xfrm>
        <a:prstGeom prst="roundRect">
          <a:avLst>
            <a:gd name="adj" fmla="val 10000"/>
          </a:avLst>
        </a:prstGeom>
        <a:solidFill>
          <a:srgbClr val="FFC0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Open Sans"/>
              <a:ea typeface="+mn-ea"/>
              <a:cs typeface="+mn-cs"/>
            </a:rPr>
            <a:t>Mobile Premium Services</a:t>
          </a:r>
        </a:p>
      </dsp:txBody>
      <dsp:txXfrm>
        <a:off x="2198962" y="2777198"/>
        <a:ext cx="1131740" cy="691208"/>
      </dsp:txXfrm>
    </dsp:sp>
    <dsp:sp modelId="{CB2B0C86-662D-4540-8C35-AEB71FD0BB63}">
      <dsp:nvSpPr>
        <dsp:cNvPr id="0" name=""/>
        <dsp:cNvSpPr/>
      </dsp:nvSpPr>
      <dsp:spPr>
        <a:xfrm>
          <a:off x="2030614" y="736592"/>
          <a:ext cx="146843" cy="3303984"/>
        </a:xfrm>
        <a:custGeom>
          <a:avLst/>
          <a:gdLst/>
          <a:ahLst/>
          <a:cxnLst/>
          <a:rect l="0" t="0" r="0" b="0"/>
          <a:pathLst>
            <a:path>
              <a:moveTo>
                <a:pt x="0" y="0"/>
              </a:moveTo>
              <a:lnTo>
                <a:pt x="0" y="2246222"/>
              </a:lnTo>
              <a:lnTo>
                <a:pt x="99832" y="2246222"/>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64C0E370-0428-413D-B315-52619FD63D35}">
      <dsp:nvSpPr>
        <dsp:cNvPr id="0" name=""/>
        <dsp:cNvSpPr/>
      </dsp:nvSpPr>
      <dsp:spPr>
        <a:xfrm>
          <a:off x="2177457" y="3673467"/>
          <a:ext cx="1265804" cy="734218"/>
        </a:xfrm>
        <a:prstGeom prst="roundRect">
          <a:avLst>
            <a:gd name="adj" fmla="val 10000"/>
          </a:avLst>
        </a:prstGeom>
        <a:solidFill>
          <a:srgbClr val="FF00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Open Sans"/>
              <a:ea typeface="+mn-ea"/>
              <a:cs typeface="+mn-cs"/>
            </a:rPr>
            <a:t>Online Shopping Scams</a:t>
          </a:r>
        </a:p>
      </dsp:txBody>
      <dsp:txXfrm>
        <a:off x="2198962" y="3694972"/>
        <a:ext cx="1222794" cy="691208"/>
      </dsp:txXfrm>
    </dsp:sp>
    <dsp:sp modelId="{DAF2DB65-233F-4A52-9A0A-5EDEA34E6C2C}">
      <dsp:nvSpPr>
        <dsp:cNvPr id="0" name=""/>
        <dsp:cNvSpPr/>
      </dsp:nvSpPr>
      <dsp:spPr>
        <a:xfrm>
          <a:off x="2030614" y="736592"/>
          <a:ext cx="146843" cy="4221757"/>
        </a:xfrm>
        <a:custGeom>
          <a:avLst/>
          <a:gdLst/>
          <a:ahLst/>
          <a:cxnLst/>
          <a:rect l="0" t="0" r="0" b="0"/>
          <a:pathLst>
            <a:path>
              <a:moveTo>
                <a:pt x="0" y="0"/>
              </a:moveTo>
              <a:lnTo>
                <a:pt x="0" y="2870173"/>
              </a:lnTo>
              <a:lnTo>
                <a:pt x="99832" y="2870173"/>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D33BD527-C465-46DC-B1ED-68753E858D4B}">
      <dsp:nvSpPr>
        <dsp:cNvPr id="0" name=""/>
        <dsp:cNvSpPr/>
      </dsp:nvSpPr>
      <dsp:spPr>
        <a:xfrm>
          <a:off x="2177457" y="4591240"/>
          <a:ext cx="1174750" cy="734218"/>
        </a:xfrm>
        <a:prstGeom prst="roundRect">
          <a:avLst>
            <a:gd name="adj" fmla="val 10000"/>
          </a:avLst>
        </a:prstGeom>
        <a:solidFill>
          <a:srgbClr val="FFFF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Open Sans"/>
              <a:ea typeface="+mn-ea"/>
              <a:cs typeface="+mn-cs"/>
            </a:rPr>
            <a:t>Overpayment Scams</a:t>
          </a:r>
        </a:p>
      </dsp:txBody>
      <dsp:txXfrm>
        <a:off x="2198962" y="4612745"/>
        <a:ext cx="1131740" cy="691208"/>
      </dsp:txXfrm>
    </dsp:sp>
    <dsp:sp modelId="{2DDAC925-4C1A-414B-A582-AE183A1B4627}">
      <dsp:nvSpPr>
        <dsp:cNvPr id="0" name=""/>
        <dsp:cNvSpPr/>
      </dsp:nvSpPr>
      <dsp:spPr>
        <a:xfrm>
          <a:off x="3719317" y="2373"/>
          <a:ext cx="1468437" cy="734218"/>
        </a:xfrm>
        <a:prstGeom prst="roundRect">
          <a:avLst>
            <a:gd name="adj" fmla="val 10000"/>
          </a:avLst>
        </a:prstGeom>
        <a:solidFill>
          <a:srgbClr val="004B8D">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FFFFFF"/>
              </a:solidFill>
              <a:latin typeface="Open Sans"/>
              <a:ea typeface="+mn-ea"/>
              <a:cs typeface="+mn-cs"/>
            </a:rPr>
            <a:t>Dating &amp; Romance</a:t>
          </a:r>
        </a:p>
      </dsp:txBody>
      <dsp:txXfrm>
        <a:off x="3740822" y="23878"/>
        <a:ext cx="1425427" cy="691208"/>
      </dsp:txXfrm>
    </dsp:sp>
    <dsp:sp modelId="{733910DE-6A1B-4D62-9740-9B419ABAC0CD}">
      <dsp:nvSpPr>
        <dsp:cNvPr id="0" name=""/>
        <dsp:cNvSpPr/>
      </dsp:nvSpPr>
      <dsp:spPr>
        <a:xfrm>
          <a:off x="3866160" y="736592"/>
          <a:ext cx="146843" cy="550664"/>
        </a:xfrm>
        <a:custGeom>
          <a:avLst/>
          <a:gdLst/>
          <a:ahLst/>
          <a:cxnLst/>
          <a:rect l="0" t="0" r="0" b="0"/>
          <a:pathLst>
            <a:path>
              <a:moveTo>
                <a:pt x="0" y="0"/>
              </a:moveTo>
              <a:lnTo>
                <a:pt x="0" y="374370"/>
              </a:lnTo>
              <a:lnTo>
                <a:pt x="99832" y="37437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07C9745D-B08F-4556-B7A1-18CB73A747A6}">
      <dsp:nvSpPr>
        <dsp:cNvPr id="0" name=""/>
        <dsp:cNvSpPr/>
      </dsp:nvSpPr>
      <dsp:spPr>
        <a:xfrm>
          <a:off x="4013004" y="920146"/>
          <a:ext cx="1174750" cy="734218"/>
        </a:xfrm>
        <a:prstGeom prst="roundRect">
          <a:avLst>
            <a:gd name="adj" fmla="val 10000"/>
          </a:avLst>
        </a:prstGeom>
        <a:solidFill>
          <a:srgbClr val="FF00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Open Sans"/>
              <a:ea typeface="+mn-ea"/>
              <a:cs typeface="+mn-cs"/>
            </a:rPr>
            <a:t>Romance Scam / Catfish</a:t>
          </a:r>
        </a:p>
      </dsp:txBody>
      <dsp:txXfrm>
        <a:off x="4034509" y="941651"/>
        <a:ext cx="1131740" cy="691208"/>
      </dsp:txXfrm>
    </dsp:sp>
    <dsp:sp modelId="{B6A0EA81-04BE-4A29-BF8A-29A3E6848EB0}">
      <dsp:nvSpPr>
        <dsp:cNvPr id="0" name=""/>
        <dsp:cNvSpPr/>
      </dsp:nvSpPr>
      <dsp:spPr>
        <a:xfrm>
          <a:off x="3866160" y="736592"/>
          <a:ext cx="146843" cy="1468437"/>
        </a:xfrm>
        <a:custGeom>
          <a:avLst/>
          <a:gdLst/>
          <a:ahLst/>
          <a:cxnLst/>
          <a:rect l="0" t="0" r="0" b="0"/>
          <a:pathLst>
            <a:path>
              <a:moveTo>
                <a:pt x="0" y="0"/>
              </a:moveTo>
              <a:lnTo>
                <a:pt x="0" y="998321"/>
              </a:lnTo>
              <a:lnTo>
                <a:pt x="99832" y="99832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68F0BA1D-02E6-446C-9F10-D577958DD17C}">
      <dsp:nvSpPr>
        <dsp:cNvPr id="0" name=""/>
        <dsp:cNvSpPr/>
      </dsp:nvSpPr>
      <dsp:spPr>
        <a:xfrm>
          <a:off x="4013004" y="1837920"/>
          <a:ext cx="1174750" cy="734218"/>
        </a:xfrm>
        <a:prstGeom prst="roundRect">
          <a:avLst>
            <a:gd name="adj" fmla="val 10000"/>
          </a:avLst>
        </a:prstGeom>
        <a:solidFill>
          <a:srgbClr val="FF00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Open Sans"/>
              <a:ea typeface="+mn-ea"/>
              <a:cs typeface="+mn-cs"/>
            </a:rPr>
            <a:t>The Sugar Daddy</a:t>
          </a:r>
        </a:p>
      </dsp:txBody>
      <dsp:txXfrm>
        <a:off x="4034509" y="1859425"/>
        <a:ext cx="1131740" cy="691208"/>
      </dsp:txXfrm>
    </dsp:sp>
    <dsp:sp modelId="{52F180BD-3A6D-4DEC-B253-D1B3A8BF9803}">
      <dsp:nvSpPr>
        <dsp:cNvPr id="0" name=""/>
        <dsp:cNvSpPr/>
      </dsp:nvSpPr>
      <dsp:spPr>
        <a:xfrm>
          <a:off x="3866160" y="736592"/>
          <a:ext cx="146843" cy="2386210"/>
        </a:xfrm>
        <a:custGeom>
          <a:avLst/>
          <a:gdLst/>
          <a:ahLst/>
          <a:cxnLst/>
          <a:rect l="0" t="0" r="0" b="0"/>
          <a:pathLst>
            <a:path>
              <a:moveTo>
                <a:pt x="0" y="0"/>
              </a:moveTo>
              <a:lnTo>
                <a:pt x="0" y="1622272"/>
              </a:lnTo>
              <a:lnTo>
                <a:pt x="99832" y="1622272"/>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0CD38E95-DD90-4954-B89C-33CD9D288E20}">
      <dsp:nvSpPr>
        <dsp:cNvPr id="0" name=""/>
        <dsp:cNvSpPr/>
      </dsp:nvSpPr>
      <dsp:spPr>
        <a:xfrm>
          <a:off x="4013004" y="2755693"/>
          <a:ext cx="1174750" cy="734218"/>
        </a:xfrm>
        <a:prstGeom prst="roundRect">
          <a:avLst>
            <a:gd name="adj" fmla="val 10000"/>
          </a:avLst>
        </a:prstGeom>
        <a:solidFill>
          <a:srgbClr val="FFFF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Open Sans"/>
              <a:ea typeface="+mn-ea"/>
              <a:cs typeface="+mn-cs"/>
            </a:rPr>
            <a:t>Fake Dating Sites</a:t>
          </a:r>
        </a:p>
      </dsp:txBody>
      <dsp:txXfrm>
        <a:off x="4034509" y="2777198"/>
        <a:ext cx="1131740" cy="691208"/>
      </dsp:txXfrm>
    </dsp:sp>
    <dsp:sp modelId="{E6AA863C-4872-459C-AB8A-64D5DB805217}">
      <dsp:nvSpPr>
        <dsp:cNvPr id="0" name=""/>
        <dsp:cNvSpPr/>
      </dsp:nvSpPr>
      <dsp:spPr>
        <a:xfrm>
          <a:off x="5554864" y="2373"/>
          <a:ext cx="1777572" cy="734218"/>
        </a:xfrm>
        <a:prstGeom prst="roundRect">
          <a:avLst>
            <a:gd name="adj" fmla="val 10000"/>
          </a:avLst>
        </a:prstGeom>
        <a:solidFill>
          <a:srgbClr val="004B8D">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FFFFFF"/>
              </a:solidFill>
              <a:latin typeface="Open Sans"/>
              <a:ea typeface="+mn-ea"/>
              <a:cs typeface="+mn-cs"/>
            </a:rPr>
            <a:t>Threats &amp; Extortion</a:t>
          </a:r>
        </a:p>
      </dsp:txBody>
      <dsp:txXfrm>
        <a:off x="5576369" y="23878"/>
        <a:ext cx="1734562" cy="691208"/>
      </dsp:txXfrm>
    </dsp:sp>
    <dsp:sp modelId="{5EA3C5EF-9367-4E2D-B643-9549420BFCA5}">
      <dsp:nvSpPr>
        <dsp:cNvPr id="0" name=""/>
        <dsp:cNvSpPr/>
      </dsp:nvSpPr>
      <dsp:spPr>
        <a:xfrm>
          <a:off x="5732621" y="736592"/>
          <a:ext cx="177757" cy="550664"/>
        </a:xfrm>
        <a:custGeom>
          <a:avLst/>
          <a:gdLst/>
          <a:ahLst/>
          <a:cxnLst/>
          <a:rect l="0" t="0" r="0" b="0"/>
          <a:pathLst>
            <a:path>
              <a:moveTo>
                <a:pt x="0" y="0"/>
              </a:moveTo>
              <a:lnTo>
                <a:pt x="0" y="374370"/>
              </a:lnTo>
              <a:lnTo>
                <a:pt x="99832" y="37437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D70D0E1A-CB63-42F9-8C60-887AE1E9D998}">
      <dsp:nvSpPr>
        <dsp:cNvPr id="0" name=""/>
        <dsp:cNvSpPr/>
      </dsp:nvSpPr>
      <dsp:spPr>
        <a:xfrm>
          <a:off x="5910378" y="920146"/>
          <a:ext cx="1174750" cy="734218"/>
        </a:xfrm>
        <a:prstGeom prst="roundRect">
          <a:avLst>
            <a:gd name="adj" fmla="val 10000"/>
          </a:avLst>
        </a:prstGeom>
        <a:solidFill>
          <a:srgbClr val="FF00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Open Sans"/>
              <a:ea typeface="+mn-ea"/>
              <a:cs typeface="+mn-cs"/>
            </a:rPr>
            <a:t>Malware &amp; Ransomware</a:t>
          </a:r>
        </a:p>
      </dsp:txBody>
      <dsp:txXfrm>
        <a:off x="5931883" y="941651"/>
        <a:ext cx="1131740" cy="691208"/>
      </dsp:txXfrm>
    </dsp:sp>
    <dsp:sp modelId="{68207D1D-8624-4C8F-BE53-AC612F07AF59}">
      <dsp:nvSpPr>
        <dsp:cNvPr id="0" name=""/>
        <dsp:cNvSpPr/>
      </dsp:nvSpPr>
      <dsp:spPr>
        <a:xfrm>
          <a:off x="5732621" y="736592"/>
          <a:ext cx="177757" cy="1468437"/>
        </a:xfrm>
        <a:custGeom>
          <a:avLst/>
          <a:gdLst/>
          <a:ahLst/>
          <a:cxnLst/>
          <a:rect l="0" t="0" r="0" b="0"/>
          <a:pathLst>
            <a:path>
              <a:moveTo>
                <a:pt x="0" y="0"/>
              </a:moveTo>
              <a:lnTo>
                <a:pt x="0" y="998321"/>
              </a:lnTo>
              <a:lnTo>
                <a:pt x="99832" y="99832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46DF280A-9293-40F1-A849-1E797EC0500F}">
      <dsp:nvSpPr>
        <dsp:cNvPr id="0" name=""/>
        <dsp:cNvSpPr/>
      </dsp:nvSpPr>
      <dsp:spPr>
        <a:xfrm>
          <a:off x="5910378" y="1837920"/>
          <a:ext cx="1167912" cy="734218"/>
        </a:xfrm>
        <a:prstGeom prst="roundRect">
          <a:avLst>
            <a:gd name="adj" fmla="val 10000"/>
          </a:avLst>
        </a:prstGeom>
        <a:solidFill>
          <a:srgbClr val="FFC0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Open Sans"/>
              <a:ea typeface="+mn-ea"/>
              <a:cs typeface="+mn-cs"/>
            </a:rPr>
            <a:t>Threats to life or arrest </a:t>
          </a:r>
          <a:endParaRPr lang="en-GB" sz="1200" kern="1200" dirty="0">
            <a:solidFill>
              <a:schemeClr val="tx1"/>
            </a:solidFill>
            <a:latin typeface="Open Sans"/>
            <a:ea typeface="+mn-ea"/>
            <a:cs typeface="+mn-cs"/>
          </a:endParaRPr>
        </a:p>
      </dsp:txBody>
      <dsp:txXfrm>
        <a:off x="5931883" y="1859425"/>
        <a:ext cx="1124902" cy="691208"/>
      </dsp:txXfrm>
    </dsp:sp>
    <dsp:sp modelId="{3EB44275-4339-4362-A4C9-E22A82C8BC41}">
      <dsp:nvSpPr>
        <dsp:cNvPr id="0" name=""/>
        <dsp:cNvSpPr/>
      </dsp:nvSpPr>
      <dsp:spPr>
        <a:xfrm>
          <a:off x="7699546" y="2373"/>
          <a:ext cx="1650230" cy="734218"/>
        </a:xfrm>
        <a:prstGeom prst="roundRect">
          <a:avLst>
            <a:gd name="adj" fmla="val 10000"/>
          </a:avLst>
        </a:prstGeom>
        <a:solidFill>
          <a:srgbClr val="004B8D">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FFFFFF"/>
              </a:solidFill>
              <a:latin typeface="Open Sans"/>
              <a:ea typeface="+mn-ea"/>
              <a:cs typeface="+mn-cs"/>
            </a:rPr>
            <a:t>Other…</a:t>
          </a:r>
        </a:p>
      </dsp:txBody>
      <dsp:txXfrm>
        <a:off x="7721051" y="23878"/>
        <a:ext cx="1607220" cy="691208"/>
      </dsp:txXfrm>
    </dsp:sp>
    <dsp:sp modelId="{3741D8FD-64F6-412B-8B70-B1BE1053B2F4}">
      <dsp:nvSpPr>
        <dsp:cNvPr id="0" name=""/>
        <dsp:cNvSpPr/>
      </dsp:nvSpPr>
      <dsp:spPr>
        <a:xfrm>
          <a:off x="7864569" y="736592"/>
          <a:ext cx="165023" cy="550664"/>
        </a:xfrm>
        <a:custGeom>
          <a:avLst/>
          <a:gdLst/>
          <a:ahLst/>
          <a:cxnLst/>
          <a:rect l="0" t="0" r="0" b="0"/>
          <a:pathLst>
            <a:path>
              <a:moveTo>
                <a:pt x="0" y="0"/>
              </a:moveTo>
              <a:lnTo>
                <a:pt x="0" y="374370"/>
              </a:lnTo>
              <a:lnTo>
                <a:pt x="99832" y="37437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9D802145-882B-45C8-8E4A-8FBB2BF1D059}">
      <dsp:nvSpPr>
        <dsp:cNvPr id="0" name=""/>
        <dsp:cNvSpPr/>
      </dsp:nvSpPr>
      <dsp:spPr>
        <a:xfrm>
          <a:off x="8029592" y="920146"/>
          <a:ext cx="1174750" cy="734218"/>
        </a:xfrm>
        <a:prstGeom prst="roundRect">
          <a:avLst>
            <a:gd name="adj" fmla="val 10000"/>
          </a:avLst>
        </a:prstGeom>
        <a:solidFill>
          <a:srgbClr val="FFFF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baseline="0" dirty="0">
              <a:solidFill>
                <a:schemeClr val="tx1"/>
              </a:solidFill>
              <a:latin typeface="Open Sans"/>
              <a:ea typeface="+mn-ea"/>
              <a:cs typeface="+mn-cs"/>
            </a:rPr>
            <a:t>Fake Charities</a:t>
          </a:r>
        </a:p>
      </dsp:txBody>
      <dsp:txXfrm>
        <a:off x="8051097" y="941651"/>
        <a:ext cx="1131740" cy="691208"/>
      </dsp:txXfrm>
    </dsp:sp>
    <dsp:sp modelId="{5FAFF73D-31EA-4F83-9788-B3DEB6E1E654}">
      <dsp:nvSpPr>
        <dsp:cNvPr id="0" name=""/>
        <dsp:cNvSpPr/>
      </dsp:nvSpPr>
      <dsp:spPr>
        <a:xfrm>
          <a:off x="7864569" y="736592"/>
          <a:ext cx="165023" cy="1468437"/>
        </a:xfrm>
        <a:custGeom>
          <a:avLst/>
          <a:gdLst/>
          <a:ahLst/>
          <a:cxnLst/>
          <a:rect l="0" t="0" r="0" b="0"/>
          <a:pathLst>
            <a:path>
              <a:moveTo>
                <a:pt x="0" y="0"/>
              </a:moveTo>
              <a:lnTo>
                <a:pt x="0" y="998321"/>
              </a:lnTo>
              <a:lnTo>
                <a:pt x="99832" y="99832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038C04EB-EB95-4B8A-9D81-0826CCEA462E}">
      <dsp:nvSpPr>
        <dsp:cNvPr id="0" name=""/>
        <dsp:cNvSpPr/>
      </dsp:nvSpPr>
      <dsp:spPr>
        <a:xfrm>
          <a:off x="8029592" y="1837920"/>
          <a:ext cx="1174750" cy="734218"/>
        </a:xfrm>
        <a:prstGeom prst="roundRect">
          <a:avLst>
            <a:gd name="adj" fmla="val 10000"/>
          </a:avLst>
        </a:prstGeom>
        <a:solidFill>
          <a:srgbClr val="FF00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baseline="0" dirty="0">
              <a:solidFill>
                <a:schemeClr val="tx1"/>
              </a:solidFill>
              <a:latin typeface="Open Sans"/>
              <a:ea typeface="+mn-ea"/>
              <a:cs typeface="+mn-cs"/>
            </a:rPr>
            <a:t>Investment Scams</a:t>
          </a:r>
        </a:p>
      </dsp:txBody>
      <dsp:txXfrm>
        <a:off x="8051097" y="1859425"/>
        <a:ext cx="1131740" cy="691208"/>
      </dsp:txXfrm>
    </dsp:sp>
    <dsp:sp modelId="{10F41D71-5C3E-4CD9-825C-5FBA12C53281}">
      <dsp:nvSpPr>
        <dsp:cNvPr id="0" name=""/>
        <dsp:cNvSpPr/>
      </dsp:nvSpPr>
      <dsp:spPr>
        <a:xfrm>
          <a:off x="7864569" y="736592"/>
          <a:ext cx="165023" cy="2386210"/>
        </a:xfrm>
        <a:custGeom>
          <a:avLst/>
          <a:gdLst/>
          <a:ahLst/>
          <a:cxnLst/>
          <a:rect l="0" t="0" r="0" b="0"/>
          <a:pathLst>
            <a:path>
              <a:moveTo>
                <a:pt x="0" y="0"/>
              </a:moveTo>
              <a:lnTo>
                <a:pt x="0" y="1622272"/>
              </a:lnTo>
              <a:lnTo>
                <a:pt x="99832" y="1622272"/>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F5B45A55-412B-4F53-95E0-C5A94D9982B6}">
      <dsp:nvSpPr>
        <dsp:cNvPr id="0" name=""/>
        <dsp:cNvSpPr/>
      </dsp:nvSpPr>
      <dsp:spPr>
        <a:xfrm>
          <a:off x="8029592" y="2755693"/>
          <a:ext cx="1270926" cy="734218"/>
        </a:xfrm>
        <a:prstGeom prst="roundRect">
          <a:avLst>
            <a:gd name="adj" fmla="val 10000"/>
          </a:avLst>
        </a:prstGeom>
        <a:solidFill>
          <a:srgbClr val="FFFF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Open Sans"/>
              <a:ea typeface="+mn-ea"/>
              <a:cs typeface="+mn-cs"/>
            </a:rPr>
            <a:t>Jobs &amp; Employment</a:t>
          </a:r>
        </a:p>
      </dsp:txBody>
      <dsp:txXfrm>
        <a:off x="8051097" y="2777198"/>
        <a:ext cx="1227916" cy="691208"/>
      </dsp:txXfrm>
    </dsp:sp>
    <dsp:sp modelId="{CFF2EC71-DD33-DE46-9A9D-1A05713DA41D}">
      <dsp:nvSpPr>
        <dsp:cNvPr id="0" name=""/>
        <dsp:cNvSpPr/>
      </dsp:nvSpPr>
      <dsp:spPr>
        <a:xfrm>
          <a:off x="7864569" y="736592"/>
          <a:ext cx="165023" cy="3303984"/>
        </a:xfrm>
        <a:custGeom>
          <a:avLst/>
          <a:gdLst/>
          <a:ahLst/>
          <a:cxnLst/>
          <a:rect l="0" t="0" r="0" b="0"/>
          <a:pathLst>
            <a:path>
              <a:moveTo>
                <a:pt x="0" y="0"/>
              </a:moveTo>
              <a:lnTo>
                <a:pt x="0" y="3303984"/>
              </a:lnTo>
              <a:lnTo>
                <a:pt x="165023" y="3303984"/>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08F15C16-D449-DB4E-8DBE-F5F610E7ED17}">
      <dsp:nvSpPr>
        <dsp:cNvPr id="0" name=""/>
        <dsp:cNvSpPr/>
      </dsp:nvSpPr>
      <dsp:spPr>
        <a:xfrm>
          <a:off x="8029592" y="3673467"/>
          <a:ext cx="1174750" cy="734218"/>
        </a:xfrm>
        <a:prstGeom prst="roundRect">
          <a:avLst>
            <a:gd name="adj" fmla="val 10000"/>
          </a:avLst>
        </a:prstGeom>
        <a:solidFill>
          <a:srgbClr val="FFFF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Open Sans"/>
              <a:ea typeface="+mn-ea"/>
              <a:cs typeface="+mn-cs"/>
            </a:rPr>
            <a:t>Pyramid / Get Rich Quick</a:t>
          </a:r>
        </a:p>
      </dsp:txBody>
      <dsp:txXfrm>
        <a:off x="8051097" y="3694972"/>
        <a:ext cx="1131740" cy="6912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8C438-F07D-44E3-B44B-53C4D1C4117D}">
      <dsp:nvSpPr>
        <dsp:cNvPr id="0" name=""/>
        <dsp:cNvSpPr/>
      </dsp:nvSpPr>
      <dsp:spPr>
        <a:xfrm>
          <a:off x="1776069" y="0"/>
          <a:ext cx="1184046" cy="770887"/>
        </a:xfrm>
        <a:prstGeom prst="trapezoid">
          <a:avLst>
            <a:gd name="adj" fmla="val 82629"/>
          </a:avLst>
        </a:prstGeom>
        <a:solidFill>
          <a:srgbClr val="FF000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CA" sz="1200" kern="1200" dirty="0">
              <a:solidFill>
                <a:srgbClr val="FFFFFF"/>
              </a:solidFill>
              <a:latin typeface="Arial"/>
              <a:ea typeface="+mn-ea"/>
              <a:cs typeface="+mn-cs"/>
            </a:rPr>
            <a:t>Must Have</a:t>
          </a:r>
        </a:p>
      </dsp:txBody>
      <dsp:txXfrm>
        <a:off x="2170751" y="256962"/>
        <a:ext cx="394682" cy="513925"/>
      </dsp:txXfrm>
    </dsp:sp>
    <dsp:sp modelId="{BBDCD223-4004-40C9-B287-FFCFC9F536C8}">
      <dsp:nvSpPr>
        <dsp:cNvPr id="0" name=""/>
        <dsp:cNvSpPr/>
      </dsp:nvSpPr>
      <dsp:spPr>
        <a:xfrm>
          <a:off x="1184046" y="770887"/>
          <a:ext cx="2368092" cy="770887"/>
        </a:xfrm>
        <a:prstGeom prst="trapezoid">
          <a:avLst>
            <a:gd name="adj" fmla="val 82629"/>
          </a:avLst>
        </a:prstGeom>
        <a:solidFill>
          <a:srgbClr val="FFC00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CA" sz="1200" kern="1200">
              <a:solidFill>
                <a:srgbClr val="FFFFFF"/>
              </a:solidFill>
              <a:latin typeface="Arial"/>
              <a:ea typeface="+mn-ea"/>
              <a:cs typeface="+mn-cs"/>
            </a:rPr>
            <a:t>Should Have</a:t>
          </a:r>
        </a:p>
      </dsp:txBody>
      <dsp:txXfrm>
        <a:off x="2023113" y="983559"/>
        <a:ext cx="689957" cy="558215"/>
      </dsp:txXfrm>
    </dsp:sp>
    <dsp:sp modelId="{F42EB6F8-1228-43DA-B59D-46AC6D7DED62}">
      <dsp:nvSpPr>
        <dsp:cNvPr id="0" name=""/>
        <dsp:cNvSpPr/>
      </dsp:nvSpPr>
      <dsp:spPr>
        <a:xfrm>
          <a:off x="592023" y="1541775"/>
          <a:ext cx="3552138" cy="770887"/>
        </a:xfrm>
        <a:prstGeom prst="trapezoid">
          <a:avLst>
            <a:gd name="adj" fmla="val 82629"/>
          </a:avLst>
        </a:prstGeom>
        <a:solidFill>
          <a:srgbClr val="92D05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CA" sz="1200" kern="1200">
              <a:solidFill>
                <a:srgbClr val="FFFFFF"/>
              </a:solidFill>
              <a:latin typeface="Arial"/>
              <a:ea typeface="+mn-ea"/>
              <a:cs typeface="+mn-cs"/>
            </a:rPr>
            <a:t>Could Have</a:t>
          </a:r>
        </a:p>
      </dsp:txBody>
      <dsp:txXfrm>
        <a:off x="1638298" y="1683557"/>
        <a:ext cx="1459587" cy="629105"/>
      </dsp:txXfrm>
    </dsp:sp>
    <dsp:sp modelId="{D464D954-4904-46CF-B0EA-C1458A9296A8}">
      <dsp:nvSpPr>
        <dsp:cNvPr id="0" name=""/>
        <dsp:cNvSpPr/>
      </dsp:nvSpPr>
      <dsp:spPr>
        <a:xfrm>
          <a:off x="0" y="2312663"/>
          <a:ext cx="4736184" cy="770887"/>
        </a:xfrm>
        <a:prstGeom prst="trapezoid">
          <a:avLst>
            <a:gd name="adj" fmla="val 82629"/>
          </a:avLst>
        </a:prstGeom>
        <a:solidFill>
          <a:schemeClr val="tx1">
            <a:lumMod val="75000"/>
            <a:lumOff val="25000"/>
          </a:scheme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CA" sz="1200" kern="1200" dirty="0">
              <a:solidFill>
                <a:srgbClr val="FFFFFF"/>
              </a:solidFill>
              <a:latin typeface="Arial"/>
              <a:ea typeface="+mn-ea"/>
              <a:cs typeface="+mn-cs"/>
            </a:rPr>
            <a:t>Want to Have</a:t>
          </a:r>
        </a:p>
      </dsp:txBody>
      <dsp:txXfrm>
        <a:off x="1253483" y="2418999"/>
        <a:ext cx="2229217" cy="6645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B488F7-1FAC-40D2-BB7E-BA3CE28D8950}" type="datetimeFigureOut">
              <a:rPr lang="en-US" smtClean="0"/>
              <a:pPr/>
              <a:t>7/29/19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2D21D1-52E2-420B-B491-CFF6D7BB79FB}" type="slidenum">
              <a:rPr lang="en-US" smtClean="0"/>
              <a:pPr/>
              <a:t>‹#›</a:t>
            </a:fld>
            <a:endParaRPr lang="en-US"/>
          </a:p>
        </p:txBody>
      </p:sp>
    </p:spTree>
    <p:extLst>
      <p:ext uri="{BB962C8B-B14F-4D97-AF65-F5344CB8AC3E}">
        <p14:creationId xmlns:p14="http://schemas.microsoft.com/office/powerpoint/2010/main" val="223947869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Security_Account_Manager"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passmoz.com/where-windows-password-stored.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Image source:-</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800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Stevens </a:t>
            </a:r>
            <a:r>
              <a:rPr lang="en-US" dirty="0" err="1"/>
              <a:t>Mokgalapa</a:t>
            </a:r>
            <a:r>
              <a:rPr lang="en-US" dirty="0"/>
              <a:t> </a:t>
            </a:r>
          </a:p>
          <a:p>
            <a:pPr lvl="0"/>
            <a:r>
              <a:rPr lang="en-US" dirty="0"/>
              <a:t>Release an announcement to (all?) customers explaining the issue and asking them to pay attention to further e-mails.  </a:t>
            </a:r>
            <a:endParaRPr lang="en-ZA" dirty="0"/>
          </a:p>
          <a:p>
            <a:pPr lvl="0"/>
            <a:r>
              <a:rPr lang="en-US" dirty="0"/>
              <a:t>Request all users to change their passwords, it is a possibility to dent access to the website till the password is changed.</a:t>
            </a:r>
            <a:endParaRPr lang="en-ZA" dirty="0"/>
          </a:p>
          <a:p>
            <a:pPr lvl="0"/>
            <a:r>
              <a:rPr lang="en-US" dirty="0"/>
              <a:t>Adding additional security on our website such as a two-factor authentication mechanism.</a:t>
            </a:r>
            <a:endParaRPr lang="en-ZA" dirty="0"/>
          </a:p>
          <a:p>
            <a:pPr lvl="0"/>
            <a:r>
              <a:rPr lang="en-US" dirty="0"/>
              <a:t>Adding security systems to prevent receiving phishing mails such as mail filtering systems.</a:t>
            </a:r>
            <a:endParaRPr lang="en-ZA" sz="1600" dirty="0">
              <a:solidFill>
                <a:schemeClr val="tx1"/>
              </a:solidFill>
              <a:effectLst/>
            </a:endParaRPr>
          </a:p>
          <a:p>
            <a:pPr lvl="0"/>
            <a:r>
              <a:rPr lang="en-US" sz="2799" dirty="0">
                <a:solidFill>
                  <a:srgbClr val="FF0000"/>
                </a:solidFill>
                <a:effectLst>
                  <a:glow>
                    <a:srgbClr val="000000"/>
                  </a:glow>
                  <a:outerShdw sx="0" sy="0">
                    <a:srgbClr val="000000"/>
                  </a:outerShdw>
                  <a:reflection stA="0" endPos="0" fadeDir="0" sx="0" sy="0"/>
                </a:effectLst>
              </a:rPr>
              <a:t>I want an update in 10 mins on a recommended communication plan!</a:t>
            </a:r>
            <a:endParaRPr lang="en-ZA" sz="2799" dirty="0">
              <a:solidFill>
                <a:srgbClr val="FF0000"/>
              </a:solidFill>
              <a:effectLst>
                <a:glow>
                  <a:srgbClr val="000000"/>
                </a:glow>
                <a:outerShdw sx="0" sy="0">
                  <a:srgbClr val="000000"/>
                </a:outerShdw>
                <a:reflection stA="0" endPos="0" fadeDir="0" sx="0" sy="0"/>
              </a:effectLst>
            </a:endParaRPr>
          </a:p>
          <a:p>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29</a:t>
            </a:fld>
            <a:endParaRPr lang="en-US"/>
          </a:p>
        </p:txBody>
      </p:sp>
    </p:spTree>
    <p:extLst>
      <p:ext uri="{BB962C8B-B14F-4D97-AF65-F5344CB8AC3E}">
        <p14:creationId xmlns:p14="http://schemas.microsoft.com/office/powerpoint/2010/main" val="1605128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http://pixabay.com/en/coffee-coffee-mug-pen-mobile-phone-569178/</a:t>
            </a: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marR="0" lvl="0" indent="0" algn="r" defTabSz="1218987" rtl="0" eaLnBrk="1" fontAlgn="base" latinLnBrk="0" hangingPunct="1">
              <a:lnSpc>
                <a:spcPct val="100000"/>
              </a:lnSpc>
              <a:spcBef>
                <a:spcPct val="0"/>
              </a:spcBef>
              <a:spcAft>
                <a:spcPct val="0"/>
              </a:spcAft>
              <a:buClrTx/>
              <a:buSzTx/>
              <a:buFontTx/>
              <a:buNone/>
              <a:tabLst/>
              <a:defRPr/>
            </a:pPr>
            <a:fld id="{5E558C6E-35D9-A442-A841-DAAD1955D0BC}" type="slidenum">
              <a:rPr kumimoji="0" lang="en-US" altLang="en-US" sz="1200" b="0" i="0" u="none" strike="noStrike" kern="1200" cap="none" spc="0" normalizeH="0" baseline="0" noProof="0">
                <a:ln>
                  <a:noFill/>
                </a:ln>
                <a:solidFill>
                  <a:srgbClr val="000000"/>
                </a:solidFill>
                <a:effectLst/>
                <a:uLnTx/>
                <a:uFillTx/>
                <a:latin typeface="Calibri" charset="0"/>
                <a:ea typeface="+mn-ea"/>
                <a:cs typeface="+mn-cs"/>
              </a:rPr>
              <a:pPr marL="0" marR="0" lvl="0" indent="0" algn="r" defTabSz="1218987"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ibri" charset="0"/>
              <a:ea typeface="+mn-ea"/>
              <a:cs typeface="+mn-cs"/>
            </a:endParaRPr>
          </a:p>
        </p:txBody>
      </p:sp>
    </p:spTree>
    <p:extLst>
      <p:ext uri="{BB962C8B-B14F-4D97-AF65-F5344CB8AC3E}">
        <p14:creationId xmlns:p14="http://schemas.microsoft.com/office/powerpoint/2010/main" val="1550333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600" b="0" i="0" kern="1200" dirty="0">
                <a:solidFill>
                  <a:schemeClr val="tx1"/>
                </a:solidFill>
                <a:effectLst/>
                <a:latin typeface="+mn-lt"/>
                <a:ea typeface="+mn-ea"/>
                <a:cs typeface="+mn-cs"/>
              </a:rPr>
              <a:t>The Windows password is usually "hashed" and stored in the </a:t>
            </a:r>
            <a:r>
              <a:rPr lang="en-ZA" sz="1600" b="0" i="0" u="none" strike="noStrike" kern="1200" dirty="0">
                <a:solidFill>
                  <a:schemeClr val="tx1"/>
                </a:solidFill>
                <a:effectLst/>
                <a:latin typeface="+mn-lt"/>
                <a:ea typeface="+mn-ea"/>
                <a:cs typeface="+mn-cs"/>
                <a:hlinkClick r:id="rId3"/>
              </a:rPr>
              <a:t>Windows SAM file</a:t>
            </a:r>
            <a:r>
              <a:rPr lang="en-ZA" sz="1600" b="0" i="0" kern="1200" dirty="0">
                <a:solidFill>
                  <a:schemeClr val="tx1"/>
                </a:solidFill>
                <a:effectLst/>
                <a:latin typeface="+mn-lt"/>
                <a:ea typeface="+mn-ea"/>
                <a:cs typeface="+mn-cs"/>
              </a:rPr>
              <a:t> or security account manager file. The file is located on your system at this particular file path: </a:t>
            </a:r>
            <a:r>
              <a:rPr lang="en-ZA" sz="1600" b="1" i="0" kern="1200" dirty="0">
                <a:solidFill>
                  <a:schemeClr val="tx1"/>
                </a:solidFill>
                <a:effectLst/>
                <a:latin typeface="+mn-lt"/>
                <a:ea typeface="+mn-ea"/>
                <a:cs typeface="+mn-cs"/>
              </a:rPr>
              <a:t>C:\Windows\System32\Config</a:t>
            </a:r>
            <a:r>
              <a:rPr lang="en-ZA" sz="1600" b="0" i="0" kern="1200" dirty="0">
                <a:solidFill>
                  <a:schemeClr val="tx1"/>
                </a:solidFill>
                <a:effectLst/>
                <a:latin typeface="+mn-lt"/>
                <a:ea typeface="+mn-ea"/>
                <a:cs typeface="+mn-cs"/>
              </a:rPr>
              <a:t>.</a:t>
            </a:r>
          </a:p>
          <a:p>
            <a:r>
              <a:rPr lang="en-ZA" sz="1600" b="0" i="0" kern="1200" dirty="0">
                <a:solidFill>
                  <a:schemeClr val="tx1"/>
                </a:solidFill>
                <a:effectLst/>
                <a:latin typeface="+mn-lt"/>
                <a:ea typeface="+mn-ea"/>
                <a:cs typeface="+mn-cs"/>
              </a:rPr>
              <a:t>However, on normal boot up of your operating system, this file is not accessible. The hash values are also stored in a different location, which is your registry. This will be stored in the following location: </a:t>
            </a:r>
            <a:r>
              <a:rPr lang="en-ZA" sz="1600" b="1" i="0" kern="1200" dirty="0">
                <a:solidFill>
                  <a:schemeClr val="tx1"/>
                </a:solidFill>
                <a:effectLst/>
                <a:latin typeface="+mn-lt"/>
                <a:ea typeface="+mn-ea"/>
                <a:cs typeface="+mn-cs"/>
              </a:rPr>
              <a:t>HKEY_ LOCAL_MACHINE\SAM</a:t>
            </a:r>
            <a:r>
              <a:rPr lang="en-ZA" sz="1600" b="0" i="0" kern="1200" dirty="0">
                <a:solidFill>
                  <a:schemeClr val="tx1"/>
                </a:solidFill>
                <a:effectLst/>
                <a:latin typeface="+mn-lt"/>
                <a:ea typeface="+mn-ea"/>
                <a:cs typeface="+mn-cs"/>
              </a:rPr>
              <a:t>.</a:t>
            </a:r>
          </a:p>
          <a:p>
            <a:r>
              <a:rPr lang="en-ZA" sz="1600" b="0" i="0" kern="1200" dirty="0">
                <a:solidFill>
                  <a:schemeClr val="tx1"/>
                </a:solidFill>
                <a:effectLst/>
                <a:latin typeface="+mn-lt"/>
                <a:ea typeface="+mn-ea"/>
                <a:cs typeface="+mn-cs"/>
              </a:rPr>
              <a:t>There are several methods and tools to accomplish this, including physical access to the SAM file. One of the easiest ways, especially if you have physical access to your hard drive, is to use a different operating system to boot your computer. One way to do this is by using a Linux live CD which can read NTFS drives. Once you mount the Windows partition, you can simply copy the SAM file to external media such as a USB drive or a writable DVD or CD.</a:t>
            </a:r>
          </a:p>
          <a:p>
            <a:endParaRPr lang="en-ZA" sz="1600" b="0" i="0" kern="1200" dirty="0">
              <a:solidFill>
                <a:schemeClr val="tx1"/>
              </a:solidFill>
              <a:effectLst/>
              <a:latin typeface="+mn-lt"/>
              <a:ea typeface="+mn-ea"/>
              <a:cs typeface="+mn-cs"/>
            </a:endParaRPr>
          </a:p>
          <a:p>
            <a:r>
              <a:rPr lang="en-ZA" dirty="0">
                <a:hlinkClick r:id="rId4"/>
              </a:rPr>
              <a:t>https://www.passmoz.com/where-windows-password-stored.html</a:t>
            </a:r>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6722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F231574C-3ED5-604B-A7AE-833CFEBCFA0E}"/>
              </a:ext>
            </a:extLst>
          </p:cNvPr>
          <p:cNvSpPr>
            <a:spLocks noGrp="1" noRot="1" noChangeAspect="1" noChangeArrowheads="1" noTextEdit="1"/>
          </p:cNvSpPr>
          <p:nvPr>
            <p:ph type="sldImg"/>
          </p:nvPr>
        </p:nvSpPr>
        <p:spPr/>
      </p:sp>
      <p:sp>
        <p:nvSpPr>
          <p:cNvPr id="56322" name="Notes Placeholder 2">
            <a:extLst>
              <a:ext uri="{FF2B5EF4-FFF2-40B4-BE49-F238E27FC236}">
                <a16:creationId xmlns:a16="http://schemas.microsoft.com/office/drawing/2014/main" id="{6B8B2BB1-8102-AC4F-84D1-B495EB227916}"/>
              </a:ext>
            </a:extLst>
          </p:cNvPr>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US" altLang="en-US"/>
              <a:t>Criminal Dashboard</a:t>
            </a:r>
          </a:p>
        </p:txBody>
      </p:sp>
      <p:sp>
        <p:nvSpPr>
          <p:cNvPr id="56323" name="Slide Number Placeholder 3">
            <a:extLst>
              <a:ext uri="{FF2B5EF4-FFF2-40B4-BE49-F238E27FC236}">
                <a16:creationId xmlns:a16="http://schemas.microsoft.com/office/drawing/2014/main" id="{F5908169-ED5C-8749-A6DB-C3FF5A387701}"/>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17526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2098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26670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1242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287338"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ACDB67B-3525-C544-83DF-CB50515D5A36}"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287338"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36</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Tree>
    <p:extLst>
      <p:ext uri="{BB962C8B-B14F-4D97-AF65-F5344CB8AC3E}">
        <p14:creationId xmlns:p14="http://schemas.microsoft.com/office/powerpoint/2010/main" val="141644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450B71F2-6FB8-5A41-A457-D724B34828A0}"/>
              </a:ext>
            </a:extLst>
          </p:cNvPr>
          <p:cNvSpPr>
            <a:spLocks noGrp="1" noRot="1" noChangeAspect="1" noChangeArrowheads="1" noTextEdit="1"/>
          </p:cNvSpPr>
          <p:nvPr>
            <p:ph type="sldImg"/>
          </p:nvPr>
        </p:nvSpPr>
        <p:spPr/>
      </p:sp>
      <p:sp>
        <p:nvSpPr>
          <p:cNvPr id="57346" name="Notes Placeholder 2">
            <a:extLst>
              <a:ext uri="{FF2B5EF4-FFF2-40B4-BE49-F238E27FC236}">
                <a16:creationId xmlns:a16="http://schemas.microsoft.com/office/drawing/2014/main" id="{22AB8D89-A06D-B040-9BBD-1351231CC63C}"/>
              </a:ext>
            </a:extLst>
          </p:cNvPr>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US" altLang="en-US"/>
              <a:t>Criminal Dashboard</a:t>
            </a:r>
          </a:p>
        </p:txBody>
      </p:sp>
      <p:sp>
        <p:nvSpPr>
          <p:cNvPr id="57347" name="Slide Number Placeholder 3">
            <a:extLst>
              <a:ext uri="{FF2B5EF4-FFF2-40B4-BE49-F238E27FC236}">
                <a16:creationId xmlns:a16="http://schemas.microsoft.com/office/drawing/2014/main" id="{D3CDC3D0-1BB2-3B4F-AC5B-E9F881068563}"/>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17526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2098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26670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1242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287338"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64FBC75-480D-D541-895C-21A05964B913}"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287338"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37</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Tree>
    <p:extLst>
      <p:ext uri="{BB962C8B-B14F-4D97-AF65-F5344CB8AC3E}">
        <p14:creationId xmlns:p14="http://schemas.microsoft.com/office/powerpoint/2010/main" val="1435075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Image source:-</a:t>
            </a:r>
          </a:p>
          <a:p>
            <a:r>
              <a:rPr lang="en-IN" dirty="0"/>
              <a:t>https://pixabay.com/en/coding-programming-working-macbook-924920/</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99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Motive</a:t>
            </a:r>
            <a:r>
              <a:rPr lang="mr-IN" dirty="0"/>
              <a:t>…</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08AEA284-406A-0A4D-9321-5C768CD62D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2724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Image source:-</a:t>
            </a:r>
          </a:p>
          <a:p>
            <a:r>
              <a:rPr lang="en-IN" dirty="0"/>
              <a:t>https://pixabay.com/en/architecture-building-business-2179108/</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3663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Africa = $2,2 T</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9187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SARS </a:t>
            </a:r>
            <a:r>
              <a:rPr lang="en-US" dirty="0" err="1"/>
              <a:t>efiling</a:t>
            </a:r>
            <a:endParaRPr lang="en-US" dirty="0"/>
          </a:p>
          <a:p>
            <a:endParaRPr lang="en-US" dirty="0"/>
          </a:p>
        </p:txBody>
      </p:sp>
      <p:sp>
        <p:nvSpPr>
          <p:cNvPr id="4" name="Slide Number Placeholder 3"/>
          <p:cNvSpPr>
            <a:spLocks noGrp="1"/>
          </p:cNvSpPr>
          <p:nvPr>
            <p:ph type="sldNum" sz="quarter" idx="10"/>
          </p:nvPr>
        </p:nvSpPr>
        <p:spPr/>
        <p:txBody>
          <a:bodyPr/>
          <a:lstStyle/>
          <a:p>
            <a:fld id="{08AEA284-406A-0A4D-9321-5C768CD62DC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15525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Image source:-</a:t>
            </a:r>
          </a:p>
          <a:p>
            <a:r>
              <a:rPr lang="en-IN" dirty="0"/>
              <a:t>https://pixabay.com/en/architecture-building-business-2179108/</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5917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Disruptive Technologies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51A00C-F1D4-4644-841B-98A7E2E6FAAD}"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974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Image source:-</a:t>
            </a:r>
          </a:p>
          <a:p>
            <a:r>
              <a:rPr lang="en-IN" dirty="0"/>
              <a:t>https://pixabay.com/en/architecture-building-business-2179108/</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4556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r>
              <a:rPr lang="en-US" sz="1200" kern="1200" dirty="0">
                <a:solidFill>
                  <a:schemeClr val="tx1"/>
                </a:solidFill>
                <a:latin typeface="+mn-lt"/>
                <a:ea typeface="+mn-ea"/>
                <a:cs typeface="+mn-cs"/>
              </a:rPr>
              <a:t>Security for industrial automation and control systems, </a:t>
            </a:r>
            <a:r>
              <a:rPr lang="en-US" dirty="0"/>
              <a:t> ISA 62443-2-1:2009</a:t>
            </a:r>
          </a:p>
        </p:txBody>
      </p:sp>
      <p:sp>
        <p:nvSpPr>
          <p:cNvPr id="4" name="Slide Number Placeholder 3"/>
          <p:cNvSpPr>
            <a:spLocks noGrp="1"/>
          </p:cNvSpPr>
          <p:nvPr>
            <p:ph type="sldNum" sz="quarter" idx="10"/>
          </p:nvPr>
        </p:nvSpPr>
        <p:spPr/>
        <p:txBody>
          <a:bodyPr/>
          <a:lstStyle/>
          <a:p>
            <a:fld id="{F751A00C-F1D4-4644-841B-98A7E2E6FAAD}" type="slidenum">
              <a:rPr lang="en-ZA" smtClean="0"/>
              <a:t>28</a:t>
            </a:fld>
            <a:endParaRPr lang="en-ZA" dirty="0"/>
          </a:p>
        </p:txBody>
      </p:sp>
    </p:spTree>
    <p:extLst>
      <p:ext uri="{BB962C8B-B14F-4D97-AF65-F5344CB8AC3E}">
        <p14:creationId xmlns:p14="http://schemas.microsoft.com/office/powerpoint/2010/main" val="2561183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745AF1-587F-47CC-9064-09FF7F1240EA}"/>
              </a:ext>
            </a:extLst>
          </p:cNvPr>
          <p:cNvSpPr>
            <a:spLocks noGrp="1"/>
          </p:cNvSpPr>
          <p:nvPr>
            <p:ph type="pic" sz="quarter" idx="13"/>
          </p:nvPr>
        </p:nvSpPr>
        <p:spPr>
          <a:xfrm>
            <a:off x="0" y="0"/>
            <a:ext cx="12188825" cy="6858000"/>
          </a:xfrm>
        </p:spPr>
        <p:txBody>
          <a:bodyPr anchor="ctr"/>
          <a:lstStyle>
            <a:lvl1pPr marL="0" indent="0" algn="ctr">
              <a:buFontTx/>
              <a:buNone/>
              <a:defRPr/>
            </a:lvl1pPr>
          </a:lstStyle>
          <a:p>
            <a:endParaRPr lang="en-IN"/>
          </a:p>
        </p:txBody>
      </p:sp>
      <p:sp>
        <p:nvSpPr>
          <p:cNvPr id="2" name="Title 1"/>
          <p:cNvSpPr>
            <a:spLocks noGrp="1"/>
          </p:cNvSpPr>
          <p:nvPr>
            <p:ph type="ctrTitle"/>
          </p:nvPr>
        </p:nvSpPr>
        <p:spPr>
          <a:xfrm>
            <a:off x="621830" y="4410744"/>
            <a:ext cx="10945166" cy="610820"/>
          </a:xfrm>
        </p:spPr>
        <p:txBody>
          <a:bodyPr>
            <a:noAutofit/>
          </a:bodyPr>
          <a:lstStyle>
            <a:lvl1pPr algn="ctr">
              <a:defRPr lang="en-US" sz="6600" b="1" kern="120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a:xfrm>
            <a:off x="609440" y="4968816"/>
            <a:ext cx="10969943" cy="764440"/>
          </a:xfrm>
        </p:spPr>
        <p:txBody>
          <a:bodyPr>
            <a:normAutofit/>
          </a:bodyPr>
          <a:lstStyle>
            <a:lvl1pPr marL="0" indent="0" algn="ctr">
              <a:buNone/>
              <a:defRPr lang="en-US" sz="2400" kern="120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578D6DB-6798-42D2-B9AD-FC6F1C72FC30}" type="datetimeFigureOut">
              <a:rPr lang="en-US" smtClean="0"/>
              <a:pPr/>
              <a:t>7/29/19</a:t>
            </a:fld>
            <a:endParaRPr lang="en-US"/>
          </a:p>
        </p:txBody>
      </p:sp>
      <p:sp>
        <p:nvSpPr>
          <p:cNvPr id="5" name="Footer Placeholder 4"/>
          <p:cNvSpPr>
            <a:spLocks noGrp="1"/>
          </p:cNvSpPr>
          <p:nvPr>
            <p:ph type="ftr" sz="quarter" idx="11"/>
          </p:nvPr>
        </p:nvSpPr>
        <p:spPr/>
        <p:txBody>
          <a:bodyPr/>
          <a:lstStyle/>
          <a:p>
            <a:r>
              <a:rPr lang="en-US" dirty="0"/>
              <a:t>Confidential: Wolfpack</a:t>
            </a:r>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Tree>
    <p:extLst>
      <p:ext uri="{BB962C8B-B14F-4D97-AF65-F5344CB8AC3E}">
        <p14:creationId xmlns:p14="http://schemas.microsoft.com/office/powerpoint/2010/main" val="174154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reen Mockup">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62964" y="359888"/>
            <a:ext cx="516420" cy="522110"/>
          </a:xfrm>
        </p:spPr>
        <p:txBody>
          <a:bodyPr lIns="0" tIns="0" rIns="0" bIns="0" anchor="ctr"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6E69268-9C8B-4EBF-A9EE-DC5DC2D48DC3}" type="slidenum">
              <a:rPr lang="en-US" smtClean="0"/>
              <a:pPr/>
              <a:t>‹#›</a:t>
            </a:fld>
            <a:endParaRPr lang="en-US" dirty="0"/>
          </a:p>
        </p:txBody>
      </p:sp>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4" name="Footer Placeholder 3"/>
          <p:cNvSpPr>
            <a:spLocks noGrp="1"/>
          </p:cNvSpPr>
          <p:nvPr>
            <p:ph type="ftr" sz="quarter" idx="11"/>
          </p:nvPr>
        </p:nvSpPr>
        <p:spPr>
          <a:xfrm>
            <a:off x="3539348" y="6291034"/>
            <a:ext cx="5110130" cy="365125"/>
          </a:xfrm>
        </p:spPr>
        <p:txBody>
          <a:bodyPr/>
          <a:lstStyle>
            <a:lvl1pPr algn="ctr">
              <a:defRPr sz="13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Confidential: Wolfpack</a:t>
            </a:r>
          </a:p>
        </p:txBody>
      </p:sp>
      <p:sp>
        <p:nvSpPr>
          <p:cNvPr id="13" name="Diamond 12">
            <a:extLst>
              <a:ext uri="{FF2B5EF4-FFF2-40B4-BE49-F238E27FC236}">
                <a16:creationId xmlns:a16="http://schemas.microsoft.com/office/drawing/2014/main" id="{E4973F43-2A8D-46DA-8FB2-E077D384393F}"/>
              </a:ext>
            </a:extLst>
          </p:cNvPr>
          <p:cNvSpPr/>
          <p:nvPr userDrawn="1"/>
        </p:nvSpPr>
        <p:spPr>
          <a:xfrm>
            <a:off x="11057533" y="359431"/>
            <a:ext cx="522110" cy="52211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4" name="Group 33">
            <a:extLst>
              <a:ext uri="{FF2B5EF4-FFF2-40B4-BE49-F238E27FC236}">
                <a16:creationId xmlns:a16="http://schemas.microsoft.com/office/drawing/2014/main" id="{FF26A855-D2C8-4657-852A-1144FF2C76FD}"/>
              </a:ext>
            </a:extLst>
          </p:cNvPr>
          <p:cNvGrpSpPr/>
          <p:nvPr userDrawn="1"/>
        </p:nvGrpSpPr>
        <p:grpSpPr>
          <a:xfrm>
            <a:off x="765820" y="6473596"/>
            <a:ext cx="10810529" cy="0"/>
            <a:chOff x="765820" y="6453336"/>
            <a:chExt cx="10810529" cy="0"/>
          </a:xfrm>
        </p:grpSpPr>
        <p:cxnSp>
          <p:nvCxnSpPr>
            <p:cNvPr id="35" name="Straight Connector 34">
              <a:extLst>
                <a:ext uri="{FF2B5EF4-FFF2-40B4-BE49-F238E27FC236}">
                  <a16:creationId xmlns:a16="http://schemas.microsoft.com/office/drawing/2014/main" id="{8F86ECE5-BEBF-4B8E-B5AC-3D7902444F17}"/>
                </a:ext>
              </a:extLst>
            </p:cNvPr>
            <p:cNvCxnSpPr/>
            <p:nvPr userDrawn="1"/>
          </p:nvCxnSpPr>
          <p:spPr>
            <a:xfrm flipH="1">
              <a:off x="765820" y="6453336"/>
              <a:ext cx="4176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DE7DEAD-E565-41EC-A7FE-3210F6139698}"/>
                </a:ext>
              </a:extLst>
            </p:cNvPr>
            <p:cNvCxnSpPr/>
            <p:nvPr userDrawn="1"/>
          </p:nvCxnSpPr>
          <p:spPr>
            <a:xfrm flipH="1">
              <a:off x="7399885" y="6453336"/>
              <a:ext cx="4176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0" name="Picture Placeholder 5">
            <a:extLst>
              <a:ext uri="{FF2B5EF4-FFF2-40B4-BE49-F238E27FC236}">
                <a16:creationId xmlns:a16="http://schemas.microsoft.com/office/drawing/2014/main" id="{5621CB2F-3319-4418-B3B8-D086263BAD7A}"/>
              </a:ext>
            </a:extLst>
          </p:cNvPr>
          <p:cNvSpPr>
            <a:spLocks noGrp="1"/>
          </p:cNvSpPr>
          <p:nvPr>
            <p:ph type="pic" sz="quarter" idx="13"/>
          </p:nvPr>
        </p:nvSpPr>
        <p:spPr>
          <a:xfrm>
            <a:off x="7349383" y="2491100"/>
            <a:ext cx="3593508" cy="2153540"/>
          </a:xfrm>
          <a:solidFill>
            <a:schemeClr val="bg1">
              <a:lumMod val="95000"/>
            </a:schemeClr>
          </a:solidFill>
        </p:spPr>
        <p:txBody>
          <a:bodyPr anchor="ctr">
            <a:normAutofit/>
          </a:bodyPr>
          <a:lstStyle>
            <a:lvl1pPr marL="0" indent="0" algn="ctr">
              <a:buFontTx/>
              <a:buNone/>
              <a:defRPr sz="2400"/>
            </a:lvl1pPr>
          </a:lstStyle>
          <a:p>
            <a:endParaRPr lang="en-IN"/>
          </a:p>
        </p:txBody>
      </p:sp>
      <p:pic>
        <p:nvPicPr>
          <p:cNvPr id="11" name="Graphic 10">
            <a:extLst>
              <a:ext uri="{FF2B5EF4-FFF2-40B4-BE49-F238E27FC236}">
                <a16:creationId xmlns:a16="http://schemas.microsoft.com/office/drawing/2014/main" id="{167CFCDA-9733-4099-9C4E-22DF92ED43E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40604" y="2223300"/>
            <a:ext cx="4812684" cy="2855526"/>
          </a:xfrm>
          <a:prstGeom prst="rect">
            <a:avLst/>
          </a:prstGeom>
        </p:spPr>
      </p:pic>
      <p:cxnSp>
        <p:nvCxnSpPr>
          <p:cNvPr id="12" name="Straight Connector 11">
            <a:extLst>
              <a:ext uri="{FF2B5EF4-FFF2-40B4-BE49-F238E27FC236}">
                <a16:creationId xmlns:a16="http://schemas.microsoft.com/office/drawing/2014/main" id="{42C2266A-8ECE-45D1-A7E1-7443526FD489}"/>
              </a:ext>
            </a:extLst>
          </p:cNvPr>
          <p:cNvCxnSpPr/>
          <p:nvPr userDrawn="1"/>
        </p:nvCxnSpPr>
        <p:spPr>
          <a:xfrm>
            <a:off x="765820" y="1009368"/>
            <a:ext cx="86409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63159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sponcive Mockup">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B3DFE3C-135E-4532-A741-1CF6130D965F}"/>
              </a:ext>
            </a:extLst>
          </p:cNvPr>
          <p:cNvSpPr/>
          <p:nvPr userDrawn="1"/>
        </p:nvSpPr>
        <p:spPr>
          <a:xfrm>
            <a:off x="3708721" y="1772816"/>
            <a:ext cx="5501266" cy="3489034"/>
          </a:xfrm>
          <a:prstGeom prst="roundRect">
            <a:avLst>
              <a:gd name="adj" fmla="val 409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p:cNvSpPr>
            <a:spLocks noGrp="1"/>
          </p:cNvSpPr>
          <p:nvPr>
            <p:ph type="sldNum" sz="quarter" idx="12"/>
          </p:nvPr>
        </p:nvSpPr>
        <p:spPr>
          <a:xfrm>
            <a:off x="11062964" y="359888"/>
            <a:ext cx="516420" cy="522110"/>
          </a:xfrm>
        </p:spPr>
        <p:txBody>
          <a:bodyPr lIns="0" tIns="0" rIns="0" bIns="0" anchor="ctr"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6E69268-9C8B-4EBF-A9EE-DC5DC2D48DC3}" type="slidenum">
              <a:rPr lang="en-US" smtClean="0"/>
              <a:pPr/>
              <a:t>‹#›</a:t>
            </a:fld>
            <a:endParaRPr lang="en-US" dirty="0"/>
          </a:p>
        </p:txBody>
      </p:sp>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4" name="Footer Placeholder 3"/>
          <p:cNvSpPr>
            <a:spLocks noGrp="1"/>
          </p:cNvSpPr>
          <p:nvPr>
            <p:ph type="ftr" sz="quarter" idx="11"/>
          </p:nvPr>
        </p:nvSpPr>
        <p:spPr>
          <a:xfrm>
            <a:off x="3539348" y="6291034"/>
            <a:ext cx="5110130" cy="365125"/>
          </a:xfrm>
        </p:spPr>
        <p:txBody>
          <a:bodyPr/>
          <a:lstStyle>
            <a:lvl1pPr algn="ctr">
              <a:defRPr sz="13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Confidential: Wolfpack</a:t>
            </a:r>
          </a:p>
        </p:txBody>
      </p:sp>
      <p:sp>
        <p:nvSpPr>
          <p:cNvPr id="13" name="Diamond 12">
            <a:extLst>
              <a:ext uri="{FF2B5EF4-FFF2-40B4-BE49-F238E27FC236}">
                <a16:creationId xmlns:a16="http://schemas.microsoft.com/office/drawing/2014/main" id="{E4973F43-2A8D-46DA-8FB2-E077D384393F}"/>
              </a:ext>
            </a:extLst>
          </p:cNvPr>
          <p:cNvSpPr/>
          <p:nvPr userDrawn="1"/>
        </p:nvSpPr>
        <p:spPr>
          <a:xfrm>
            <a:off x="11057533" y="359431"/>
            <a:ext cx="522110" cy="52211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4" name="Group 33">
            <a:extLst>
              <a:ext uri="{FF2B5EF4-FFF2-40B4-BE49-F238E27FC236}">
                <a16:creationId xmlns:a16="http://schemas.microsoft.com/office/drawing/2014/main" id="{FF26A855-D2C8-4657-852A-1144FF2C76FD}"/>
              </a:ext>
            </a:extLst>
          </p:cNvPr>
          <p:cNvGrpSpPr/>
          <p:nvPr userDrawn="1"/>
        </p:nvGrpSpPr>
        <p:grpSpPr>
          <a:xfrm>
            <a:off x="765820" y="6473596"/>
            <a:ext cx="10810529" cy="0"/>
            <a:chOff x="765820" y="6453336"/>
            <a:chExt cx="10810529" cy="0"/>
          </a:xfrm>
        </p:grpSpPr>
        <p:cxnSp>
          <p:nvCxnSpPr>
            <p:cNvPr id="35" name="Straight Connector 34">
              <a:extLst>
                <a:ext uri="{FF2B5EF4-FFF2-40B4-BE49-F238E27FC236}">
                  <a16:creationId xmlns:a16="http://schemas.microsoft.com/office/drawing/2014/main" id="{8F86ECE5-BEBF-4B8E-B5AC-3D7902444F17}"/>
                </a:ext>
              </a:extLst>
            </p:cNvPr>
            <p:cNvCxnSpPr/>
            <p:nvPr userDrawn="1"/>
          </p:nvCxnSpPr>
          <p:spPr>
            <a:xfrm flipH="1">
              <a:off x="765820" y="6453336"/>
              <a:ext cx="4176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DE7DEAD-E565-41EC-A7FE-3210F6139698}"/>
                </a:ext>
              </a:extLst>
            </p:cNvPr>
            <p:cNvCxnSpPr/>
            <p:nvPr userDrawn="1"/>
          </p:nvCxnSpPr>
          <p:spPr>
            <a:xfrm flipH="1">
              <a:off x="7399885" y="6453336"/>
              <a:ext cx="4176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0" name="Graphic 9">
            <a:extLst>
              <a:ext uri="{FF2B5EF4-FFF2-40B4-BE49-F238E27FC236}">
                <a16:creationId xmlns:a16="http://schemas.microsoft.com/office/drawing/2014/main" id="{1A660208-2450-4414-B54F-D31E718CB60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47403" y="1673038"/>
            <a:ext cx="6624736" cy="3930677"/>
          </a:xfrm>
          <a:prstGeom prst="rect">
            <a:avLst/>
          </a:prstGeom>
        </p:spPr>
      </p:pic>
      <p:sp>
        <p:nvSpPr>
          <p:cNvPr id="23" name="Picture Placeholder 5">
            <a:extLst>
              <a:ext uri="{FF2B5EF4-FFF2-40B4-BE49-F238E27FC236}">
                <a16:creationId xmlns:a16="http://schemas.microsoft.com/office/drawing/2014/main" id="{46A3C463-7C0C-4EA8-8A34-395055EA6DB3}"/>
              </a:ext>
            </a:extLst>
          </p:cNvPr>
          <p:cNvSpPr>
            <a:spLocks noGrp="1"/>
          </p:cNvSpPr>
          <p:nvPr>
            <p:ph type="pic" sz="quarter" idx="14"/>
          </p:nvPr>
        </p:nvSpPr>
        <p:spPr>
          <a:xfrm>
            <a:off x="3948710" y="1998481"/>
            <a:ext cx="5026022" cy="3026005"/>
          </a:xfrm>
        </p:spPr>
        <p:txBody>
          <a:bodyPr anchor="ctr">
            <a:normAutofit/>
          </a:bodyPr>
          <a:lstStyle>
            <a:lvl1pPr marL="0" indent="0" algn="ctr">
              <a:buFontTx/>
              <a:buNone/>
              <a:defRPr sz="2400"/>
            </a:lvl1pPr>
          </a:lstStyle>
          <a:p>
            <a:endParaRPr lang="en-IN"/>
          </a:p>
        </p:txBody>
      </p:sp>
      <p:sp>
        <p:nvSpPr>
          <p:cNvPr id="6" name="Picture Placeholder 5">
            <a:extLst>
              <a:ext uri="{FF2B5EF4-FFF2-40B4-BE49-F238E27FC236}">
                <a16:creationId xmlns:a16="http://schemas.microsoft.com/office/drawing/2014/main" id="{CE1696C7-8067-41EB-A6A5-224D5A28546E}"/>
              </a:ext>
            </a:extLst>
          </p:cNvPr>
          <p:cNvSpPr>
            <a:spLocks noGrp="1"/>
          </p:cNvSpPr>
          <p:nvPr>
            <p:ph type="pic" sz="quarter" idx="13"/>
          </p:nvPr>
        </p:nvSpPr>
        <p:spPr>
          <a:xfrm>
            <a:off x="2447420" y="3204564"/>
            <a:ext cx="1595560" cy="2118790"/>
          </a:xfrm>
        </p:spPr>
        <p:txBody>
          <a:bodyPr anchor="ctr">
            <a:normAutofit/>
          </a:bodyPr>
          <a:lstStyle>
            <a:lvl1pPr marL="0" indent="0" algn="ctr">
              <a:buFontTx/>
              <a:buNone/>
              <a:defRPr sz="2400"/>
            </a:lvl1pPr>
          </a:lstStyle>
          <a:p>
            <a:endParaRPr lang="en-IN"/>
          </a:p>
        </p:txBody>
      </p:sp>
      <p:sp>
        <p:nvSpPr>
          <p:cNvPr id="27" name="Picture Placeholder 5">
            <a:extLst>
              <a:ext uri="{FF2B5EF4-FFF2-40B4-BE49-F238E27FC236}">
                <a16:creationId xmlns:a16="http://schemas.microsoft.com/office/drawing/2014/main" id="{AFE08894-CBA9-4F59-BA5B-FF7458725509}"/>
              </a:ext>
            </a:extLst>
          </p:cNvPr>
          <p:cNvSpPr>
            <a:spLocks noGrp="1"/>
          </p:cNvSpPr>
          <p:nvPr>
            <p:ph type="pic" sz="quarter" idx="15"/>
          </p:nvPr>
        </p:nvSpPr>
        <p:spPr>
          <a:xfrm>
            <a:off x="8813235" y="3552091"/>
            <a:ext cx="983908" cy="1731637"/>
          </a:xfrm>
        </p:spPr>
        <p:txBody>
          <a:bodyPr anchor="ctr">
            <a:normAutofit/>
          </a:bodyPr>
          <a:lstStyle>
            <a:lvl1pPr marL="0" indent="0" algn="ctr">
              <a:buFontTx/>
              <a:buNone/>
              <a:defRPr sz="1600"/>
            </a:lvl1pPr>
          </a:lstStyle>
          <a:p>
            <a:endParaRPr lang="en-IN"/>
          </a:p>
        </p:txBody>
      </p:sp>
      <p:cxnSp>
        <p:nvCxnSpPr>
          <p:cNvPr id="28" name="Straight Connector 27">
            <a:extLst>
              <a:ext uri="{FF2B5EF4-FFF2-40B4-BE49-F238E27FC236}">
                <a16:creationId xmlns:a16="http://schemas.microsoft.com/office/drawing/2014/main" id="{FF14C6CA-D5FD-4311-86FD-C79D5CFA22F9}"/>
              </a:ext>
            </a:extLst>
          </p:cNvPr>
          <p:cNvCxnSpPr/>
          <p:nvPr userDrawn="1"/>
        </p:nvCxnSpPr>
        <p:spPr>
          <a:xfrm>
            <a:off x="765820" y="1009368"/>
            <a:ext cx="86409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400165"/>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539348" y="6291034"/>
            <a:ext cx="5110130" cy="365125"/>
          </a:xfrm>
        </p:spPr>
        <p:txBody>
          <a:bodyPr/>
          <a:lstStyle>
            <a:lvl1pPr algn="ctr">
              <a:defRPr sz="13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Confidential: Wolfpack</a:t>
            </a:r>
          </a:p>
        </p:txBody>
      </p:sp>
      <p:sp>
        <p:nvSpPr>
          <p:cNvPr id="13" name="Diamond 12">
            <a:extLst>
              <a:ext uri="{FF2B5EF4-FFF2-40B4-BE49-F238E27FC236}">
                <a16:creationId xmlns:a16="http://schemas.microsoft.com/office/drawing/2014/main" id="{E4973F43-2A8D-46DA-8FB2-E077D384393F}"/>
              </a:ext>
            </a:extLst>
          </p:cNvPr>
          <p:cNvSpPr/>
          <p:nvPr userDrawn="1"/>
        </p:nvSpPr>
        <p:spPr>
          <a:xfrm>
            <a:off x="11057533" y="359431"/>
            <a:ext cx="522110" cy="52211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grpSp>
        <p:nvGrpSpPr>
          <p:cNvPr id="34" name="Group 33">
            <a:extLst>
              <a:ext uri="{FF2B5EF4-FFF2-40B4-BE49-F238E27FC236}">
                <a16:creationId xmlns:a16="http://schemas.microsoft.com/office/drawing/2014/main" id="{FF26A855-D2C8-4657-852A-1144FF2C76FD}"/>
              </a:ext>
            </a:extLst>
          </p:cNvPr>
          <p:cNvGrpSpPr/>
          <p:nvPr userDrawn="1"/>
        </p:nvGrpSpPr>
        <p:grpSpPr>
          <a:xfrm>
            <a:off x="765820" y="6473596"/>
            <a:ext cx="10810529" cy="0"/>
            <a:chOff x="765820" y="6453336"/>
            <a:chExt cx="10810529" cy="0"/>
          </a:xfrm>
        </p:grpSpPr>
        <p:cxnSp>
          <p:nvCxnSpPr>
            <p:cNvPr id="35" name="Straight Connector 34">
              <a:extLst>
                <a:ext uri="{FF2B5EF4-FFF2-40B4-BE49-F238E27FC236}">
                  <a16:creationId xmlns:a16="http://schemas.microsoft.com/office/drawing/2014/main" id="{8F86ECE5-BEBF-4B8E-B5AC-3D7902444F17}"/>
                </a:ext>
              </a:extLst>
            </p:cNvPr>
            <p:cNvCxnSpPr/>
            <p:nvPr userDrawn="1"/>
          </p:nvCxnSpPr>
          <p:spPr>
            <a:xfrm flipH="1">
              <a:off x="765820" y="6453336"/>
              <a:ext cx="4176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DE7DEAD-E565-41EC-A7FE-3210F6139698}"/>
                </a:ext>
              </a:extLst>
            </p:cNvPr>
            <p:cNvCxnSpPr/>
            <p:nvPr userDrawn="1"/>
          </p:nvCxnSpPr>
          <p:spPr>
            <a:xfrm flipH="1">
              <a:off x="7399885" y="6453336"/>
              <a:ext cx="4176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p:cNvSpPr>
            <a:spLocks noGrp="1"/>
          </p:cNvSpPr>
          <p:nvPr>
            <p:ph type="sldNum" sz="quarter" idx="12"/>
          </p:nvPr>
        </p:nvSpPr>
        <p:spPr>
          <a:xfrm>
            <a:off x="11062964" y="359888"/>
            <a:ext cx="516420" cy="522110"/>
          </a:xfrm>
        </p:spPr>
        <p:txBody>
          <a:bodyPr lIns="0" tIns="0" rIns="0" bIns="0" anchor="ctr"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2390080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4" name="Footer Placeholder 3"/>
          <p:cNvSpPr>
            <a:spLocks noGrp="1"/>
          </p:cNvSpPr>
          <p:nvPr>
            <p:ph type="ftr" sz="quarter" idx="11"/>
          </p:nvPr>
        </p:nvSpPr>
        <p:spPr>
          <a:xfrm>
            <a:off x="3539348" y="6291034"/>
            <a:ext cx="5110130" cy="365125"/>
          </a:xfrm>
        </p:spPr>
        <p:txBody>
          <a:bodyPr/>
          <a:lstStyle>
            <a:lvl1pPr algn="ctr">
              <a:defRPr sz="13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Confidential: Wolfpack</a:t>
            </a:r>
          </a:p>
        </p:txBody>
      </p:sp>
      <p:cxnSp>
        <p:nvCxnSpPr>
          <p:cNvPr id="7" name="Straight Connector 6">
            <a:extLst>
              <a:ext uri="{FF2B5EF4-FFF2-40B4-BE49-F238E27FC236}">
                <a16:creationId xmlns:a16="http://schemas.microsoft.com/office/drawing/2014/main" id="{78C5BB68-63BE-4133-B93A-26D74F70393C}"/>
              </a:ext>
            </a:extLst>
          </p:cNvPr>
          <p:cNvCxnSpPr/>
          <p:nvPr userDrawn="1"/>
        </p:nvCxnSpPr>
        <p:spPr>
          <a:xfrm>
            <a:off x="765820" y="1009368"/>
            <a:ext cx="86409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a:xfrm>
            <a:off x="11062964" y="359888"/>
            <a:ext cx="516420" cy="522110"/>
          </a:xfrm>
        </p:spPr>
        <p:txBody>
          <a:bodyPr lIns="0" tIns="0" rIns="0" bIns="0" anchor="ctr"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6E69268-9C8B-4EBF-A9EE-DC5DC2D48DC3}" type="slidenum">
              <a:rPr lang="en-US" smtClean="0"/>
              <a:pPr/>
              <a:t>‹#›</a:t>
            </a:fld>
            <a:endParaRPr lang="en-US" dirty="0"/>
          </a:p>
        </p:txBody>
      </p:sp>
      <p:grpSp>
        <p:nvGrpSpPr>
          <p:cNvPr id="12" name="Group 11">
            <a:extLst>
              <a:ext uri="{FF2B5EF4-FFF2-40B4-BE49-F238E27FC236}">
                <a16:creationId xmlns:a16="http://schemas.microsoft.com/office/drawing/2014/main" id="{E902C626-C53F-407E-96FB-80FAB11371E0}"/>
              </a:ext>
            </a:extLst>
          </p:cNvPr>
          <p:cNvGrpSpPr/>
          <p:nvPr userDrawn="1"/>
        </p:nvGrpSpPr>
        <p:grpSpPr>
          <a:xfrm>
            <a:off x="765820" y="6473596"/>
            <a:ext cx="10810529" cy="0"/>
            <a:chOff x="765820" y="6453336"/>
            <a:chExt cx="10810529" cy="0"/>
          </a:xfrm>
        </p:grpSpPr>
        <p:cxnSp>
          <p:nvCxnSpPr>
            <p:cNvPr id="10" name="Straight Connector 9">
              <a:extLst>
                <a:ext uri="{FF2B5EF4-FFF2-40B4-BE49-F238E27FC236}">
                  <a16:creationId xmlns:a16="http://schemas.microsoft.com/office/drawing/2014/main" id="{598359EE-D792-4018-9297-434F84B6A10E}"/>
                </a:ext>
              </a:extLst>
            </p:cNvPr>
            <p:cNvCxnSpPr/>
            <p:nvPr userDrawn="1"/>
          </p:nvCxnSpPr>
          <p:spPr>
            <a:xfrm flipH="1">
              <a:off x="765820" y="6453336"/>
              <a:ext cx="4176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B62C18-9C61-493A-B1F4-C0B177EE31A0}"/>
                </a:ext>
              </a:extLst>
            </p:cNvPr>
            <p:cNvCxnSpPr/>
            <p:nvPr userDrawn="1"/>
          </p:nvCxnSpPr>
          <p:spPr>
            <a:xfrm flipH="1">
              <a:off x="7399885" y="6453336"/>
              <a:ext cx="4176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3" name="Diamond 12">
            <a:extLst>
              <a:ext uri="{FF2B5EF4-FFF2-40B4-BE49-F238E27FC236}">
                <a16:creationId xmlns:a16="http://schemas.microsoft.com/office/drawing/2014/main" id="{E4973F43-2A8D-46DA-8FB2-E077D384393F}"/>
              </a:ext>
            </a:extLst>
          </p:cNvPr>
          <p:cNvSpPr/>
          <p:nvPr userDrawn="1"/>
        </p:nvSpPr>
        <p:spPr>
          <a:xfrm>
            <a:off x="11057533" y="359431"/>
            <a:ext cx="522110" cy="52211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Picture Placeholder 32">
            <a:extLst>
              <a:ext uri="{FF2B5EF4-FFF2-40B4-BE49-F238E27FC236}">
                <a16:creationId xmlns:a16="http://schemas.microsoft.com/office/drawing/2014/main" id="{89D12C68-5B89-4EDB-A2B3-7F8A32E8939D}"/>
              </a:ext>
            </a:extLst>
          </p:cNvPr>
          <p:cNvSpPr>
            <a:spLocks noGrp="1"/>
          </p:cNvSpPr>
          <p:nvPr>
            <p:ph type="pic" sz="quarter" idx="14"/>
          </p:nvPr>
        </p:nvSpPr>
        <p:spPr>
          <a:xfrm>
            <a:off x="6017647" y="1021642"/>
            <a:ext cx="5325884" cy="5071654"/>
          </a:xfrm>
          <a:custGeom>
            <a:avLst/>
            <a:gdLst>
              <a:gd name="connsiteX0" fmla="*/ 1196196 w 4064282"/>
              <a:gd name="connsiteY0" fmla="*/ 347059 h 3870274"/>
              <a:gd name="connsiteX1" fmla="*/ 2392391 w 4064282"/>
              <a:gd name="connsiteY1" fmla="*/ 1543254 h 3870274"/>
              <a:gd name="connsiteX2" fmla="*/ 2019056 w 4064282"/>
              <a:gd name="connsiteY2" fmla="*/ 1916589 h 3870274"/>
              <a:gd name="connsiteX3" fmla="*/ 2064605 w 4064282"/>
              <a:gd name="connsiteY3" fmla="*/ 1962138 h 3870274"/>
              <a:gd name="connsiteX4" fmla="*/ 2868087 w 4064282"/>
              <a:gd name="connsiteY4" fmla="*/ 1158656 h 3870274"/>
              <a:gd name="connsiteX5" fmla="*/ 4064282 w 4064282"/>
              <a:gd name="connsiteY5" fmla="*/ 2354851 h 3870274"/>
              <a:gd name="connsiteX6" fmla="*/ 2868087 w 4064282"/>
              <a:gd name="connsiteY6" fmla="*/ 3551045 h 3870274"/>
              <a:gd name="connsiteX7" fmla="*/ 2383834 w 4064282"/>
              <a:gd name="connsiteY7" fmla="*/ 3066793 h 3870274"/>
              <a:gd name="connsiteX8" fmla="*/ 1580352 w 4064282"/>
              <a:gd name="connsiteY8" fmla="*/ 3870274 h 3870274"/>
              <a:gd name="connsiteX9" fmla="*/ 384156 w 4064282"/>
              <a:gd name="connsiteY9" fmla="*/ 2674080 h 3870274"/>
              <a:gd name="connsiteX10" fmla="*/ 757492 w 4064282"/>
              <a:gd name="connsiteY10" fmla="*/ 2300745 h 3870274"/>
              <a:gd name="connsiteX11" fmla="*/ 0 w 4064282"/>
              <a:gd name="connsiteY11" fmla="*/ 1543254 h 3870274"/>
              <a:gd name="connsiteX12" fmla="*/ 2443501 w 4064282"/>
              <a:gd name="connsiteY12" fmla="*/ 0 h 3870274"/>
              <a:gd name="connsiteX13" fmla="*/ 3197460 w 4064282"/>
              <a:gd name="connsiteY13" fmla="*/ 753959 h 3870274"/>
              <a:gd name="connsiteX14" fmla="*/ 2443501 w 4064282"/>
              <a:gd name="connsiteY14" fmla="*/ 1507917 h 3870274"/>
              <a:gd name="connsiteX15" fmla="*/ 1689542 w 4064282"/>
              <a:gd name="connsiteY15" fmla="*/ 753959 h 387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64282" h="3870274">
                <a:moveTo>
                  <a:pt x="1196196" y="347059"/>
                </a:moveTo>
                <a:lnTo>
                  <a:pt x="2392391" y="1543254"/>
                </a:lnTo>
                <a:lnTo>
                  <a:pt x="2019056" y="1916589"/>
                </a:lnTo>
                <a:lnTo>
                  <a:pt x="2064605" y="1962138"/>
                </a:lnTo>
                <a:lnTo>
                  <a:pt x="2868087" y="1158656"/>
                </a:lnTo>
                <a:lnTo>
                  <a:pt x="4064282" y="2354851"/>
                </a:lnTo>
                <a:lnTo>
                  <a:pt x="2868087" y="3551045"/>
                </a:lnTo>
                <a:lnTo>
                  <a:pt x="2383834" y="3066793"/>
                </a:lnTo>
                <a:lnTo>
                  <a:pt x="1580352" y="3870274"/>
                </a:lnTo>
                <a:lnTo>
                  <a:pt x="384156" y="2674080"/>
                </a:lnTo>
                <a:lnTo>
                  <a:pt x="757492" y="2300745"/>
                </a:lnTo>
                <a:lnTo>
                  <a:pt x="0" y="1543254"/>
                </a:lnTo>
                <a:close/>
                <a:moveTo>
                  <a:pt x="2443501" y="0"/>
                </a:moveTo>
                <a:lnTo>
                  <a:pt x="3197460" y="753959"/>
                </a:lnTo>
                <a:lnTo>
                  <a:pt x="2443501" y="1507917"/>
                </a:lnTo>
                <a:lnTo>
                  <a:pt x="1689542" y="753959"/>
                </a:lnTo>
                <a:close/>
              </a:path>
            </a:pathLst>
          </a:custGeom>
          <a:solidFill>
            <a:schemeClr val="accent4"/>
          </a:solidFill>
        </p:spPr>
        <p:txBody>
          <a:bodyPr wrap="square" anchor="ctr">
            <a:noAutofit/>
          </a:bodyPr>
          <a:lstStyle>
            <a:lvl1pPr marL="0" indent="0" algn="ctr">
              <a:buFontTx/>
              <a:buNone/>
              <a:defRPr sz="2400">
                <a:latin typeface="Arial" panose="020B0604020202020204" pitchFamily="34" charset="0"/>
                <a:cs typeface="Arial" panose="020B0604020202020204" pitchFamily="34" charset="0"/>
              </a:defRPr>
            </a:lvl1pPr>
          </a:lstStyle>
          <a:p>
            <a:endParaRPr lang="en-IN" dirty="0"/>
          </a:p>
        </p:txBody>
      </p:sp>
    </p:spTree>
    <p:extLst>
      <p:ext uri="{BB962C8B-B14F-4D97-AF65-F5344CB8AC3E}">
        <p14:creationId xmlns:p14="http://schemas.microsoft.com/office/powerpoint/2010/main" val="422967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bout us ">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89D12C68-5B89-4EDB-A2B3-7F8A32E8939D}"/>
              </a:ext>
            </a:extLst>
          </p:cNvPr>
          <p:cNvSpPr>
            <a:spLocks noGrp="1"/>
          </p:cNvSpPr>
          <p:nvPr>
            <p:ph type="pic" sz="quarter" idx="14"/>
          </p:nvPr>
        </p:nvSpPr>
        <p:spPr>
          <a:xfrm>
            <a:off x="5266865" y="252248"/>
            <a:ext cx="6671992" cy="6353504"/>
          </a:xfrm>
          <a:custGeom>
            <a:avLst/>
            <a:gdLst>
              <a:gd name="connsiteX0" fmla="*/ 1196196 w 4064282"/>
              <a:gd name="connsiteY0" fmla="*/ 347059 h 3870274"/>
              <a:gd name="connsiteX1" fmla="*/ 2392391 w 4064282"/>
              <a:gd name="connsiteY1" fmla="*/ 1543254 h 3870274"/>
              <a:gd name="connsiteX2" fmla="*/ 2019056 w 4064282"/>
              <a:gd name="connsiteY2" fmla="*/ 1916589 h 3870274"/>
              <a:gd name="connsiteX3" fmla="*/ 2064605 w 4064282"/>
              <a:gd name="connsiteY3" fmla="*/ 1962138 h 3870274"/>
              <a:gd name="connsiteX4" fmla="*/ 2868087 w 4064282"/>
              <a:gd name="connsiteY4" fmla="*/ 1158656 h 3870274"/>
              <a:gd name="connsiteX5" fmla="*/ 4064282 w 4064282"/>
              <a:gd name="connsiteY5" fmla="*/ 2354851 h 3870274"/>
              <a:gd name="connsiteX6" fmla="*/ 2868087 w 4064282"/>
              <a:gd name="connsiteY6" fmla="*/ 3551045 h 3870274"/>
              <a:gd name="connsiteX7" fmla="*/ 2383834 w 4064282"/>
              <a:gd name="connsiteY7" fmla="*/ 3066793 h 3870274"/>
              <a:gd name="connsiteX8" fmla="*/ 1580352 w 4064282"/>
              <a:gd name="connsiteY8" fmla="*/ 3870274 h 3870274"/>
              <a:gd name="connsiteX9" fmla="*/ 384156 w 4064282"/>
              <a:gd name="connsiteY9" fmla="*/ 2674080 h 3870274"/>
              <a:gd name="connsiteX10" fmla="*/ 757492 w 4064282"/>
              <a:gd name="connsiteY10" fmla="*/ 2300745 h 3870274"/>
              <a:gd name="connsiteX11" fmla="*/ 0 w 4064282"/>
              <a:gd name="connsiteY11" fmla="*/ 1543254 h 3870274"/>
              <a:gd name="connsiteX12" fmla="*/ 2443501 w 4064282"/>
              <a:gd name="connsiteY12" fmla="*/ 0 h 3870274"/>
              <a:gd name="connsiteX13" fmla="*/ 3197460 w 4064282"/>
              <a:gd name="connsiteY13" fmla="*/ 753959 h 3870274"/>
              <a:gd name="connsiteX14" fmla="*/ 2443501 w 4064282"/>
              <a:gd name="connsiteY14" fmla="*/ 1507917 h 3870274"/>
              <a:gd name="connsiteX15" fmla="*/ 1689542 w 4064282"/>
              <a:gd name="connsiteY15" fmla="*/ 753959 h 387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64282" h="3870274">
                <a:moveTo>
                  <a:pt x="1196196" y="347059"/>
                </a:moveTo>
                <a:lnTo>
                  <a:pt x="2392391" y="1543254"/>
                </a:lnTo>
                <a:lnTo>
                  <a:pt x="2019056" y="1916589"/>
                </a:lnTo>
                <a:lnTo>
                  <a:pt x="2064605" y="1962138"/>
                </a:lnTo>
                <a:lnTo>
                  <a:pt x="2868087" y="1158656"/>
                </a:lnTo>
                <a:lnTo>
                  <a:pt x="4064282" y="2354851"/>
                </a:lnTo>
                <a:lnTo>
                  <a:pt x="2868087" y="3551045"/>
                </a:lnTo>
                <a:lnTo>
                  <a:pt x="2383834" y="3066793"/>
                </a:lnTo>
                <a:lnTo>
                  <a:pt x="1580352" y="3870274"/>
                </a:lnTo>
                <a:lnTo>
                  <a:pt x="384156" y="2674080"/>
                </a:lnTo>
                <a:lnTo>
                  <a:pt x="757492" y="2300745"/>
                </a:lnTo>
                <a:lnTo>
                  <a:pt x="0" y="1543254"/>
                </a:lnTo>
                <a:close/>
                <a:moveTo>
                  <a:pt x="2443501" y="0"/>
                </a:moveTo>
                <a:lnTo>
                  <a:pt x="3197460" y="753959"/>
                </a:lnTo>
                <a:lnTo>
                  <a:pt x="2443501" y="1507917"/>
                </a:lnTo>
                <a:lnTo>
                  <a:pt x="1689542" y="753959"/>
                </a:lnTo>
                <a:close/>
              </a:path>
            </a:pathLst>
          </a:custGeom>
          <a:solidFill>
            <a:schemeClr val="accent4"/>
          </a:solidFill>
        </p:spPr>
        <p:txBody>
          <a:bodyPr wrap="square" anchor="ctr">
            <a:noAutofit/>
          </a:bodyPr>
          <a:lstStyle>
            <a:lvl1pPr marL="0" indent="0" algn="ctr">
              <a:buFontTx/>
              <a:buNone/>
              <a:defRPr sz="2400">
                <a:latin typeface="Arial" panose="020B0604020202020204" pitchFamily="34" charset="0"/>
                <a:cs typeface="Arial" panose="020B0604020202020204" pitchFamily="34" charset="0"/>
              </a:defRPr>
            </a:lvl1pPr>
          </a:lstStyle>
          <a:p>
            <a:endParaRPr lang="en-IN" dirty="0"/>
          </a:p>
        </p:txBody>
      </p:sp>
      <p:sp>
        <p:nvSpPr>
          <p:cNvPr id="14" name="Slide Number Placeholder 4">
            <a:extLst>
              <a:ext uri="{FF2B5EF4-FFF2-40B4-BE49-F238E27FC236}">
                <a16:creationId xmlns:a16="http://schemas.microsoft.com/office/drawing/2014/main" id="{A08C02D2-8AAA-4067-901C-B8CE80A50F8B}"/>
              </a:ext>
            </a:extLst>
          </p:cNvPr>
          <p:cNvSpPr>
            <a:spLocks noGrp="1"/>
          </p:cNvSpPr>
          <p:nvPr>
            <p:ph type="sldNum" sz="quarter" idx="12"/>
          </p:nvPr>
        </p:nvSpPr>
        <p:spPr>
          <a:xfrm>
            <a:off x="11062964" y="359888"/>
            <a:ext cx="516420" cy="522110"/>
          </a:xfrm>
        </p:spPr>
        <p:txBody>
          <a:bodyPr lIns="0" tIns="0" rIns="0" bIns="0" anchor="ctr"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6E69268-9C8B-4EBF-A9EE-DC5DC2D48DC3}" type="slidenum">
              <a:rPr lang="en-US" smtClean="0"/>
              <a:pPr/>
              <a:t>‹#›</a:t>
            </a:fld>
            <a:endParaRPr lang="en-US" dirty="0"/>
          </a:p>
        </p:txBody>
      </p:sp>
      <p:sp>
        <p:nvSpPr>
          <p:cNvPr id="15" name="Diamond 14">
            <a:extLst>
              <a:ext uri="{FF2B5EF4-FFF2-40B4-BE49-F238E27FC236}">
                <a16:creationId xmlns:a16="http://schemas.microsoft.com/office/drawing/2014/main" id="{A5B65961-F3A9-4578-BA5F-AACBDA8B9A24}"/>
              </a:ext>
            </a:extLst>
          </p:cNvPr>
          <p:cNvSpPr/>
          <p:nvPr userDrawn="1"/>
        </p:nvSpPr>
        <p:spPr>
          <a:xfrm>
            <a:off x="11057533" y="359431"/>
            <a:ext cx="522110" cy="52211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8275405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9A60F6A-F2C1-4D58-BB6D-2E01DCE1E5AA}"/>
              </a:ext>
            </a:extLst>
          </p:cNvPr>
          <p:cNvSpPr>
            <a:spLocks noGrp="1"/>
          </p:cNvSpPr>
          <p:nvPr>
            <p:ph type="pic" sz="quarter" idx="10"/>
          </p:nvPr>
        </p:nvSpPr>
        <p:spPr>
          <a:xfrm>
            <a:off x="0" y="0"/>
            <a:ext cx="12188825" cy="6857999"/>
          </a:xfrm>
        </p:spPr>
        <p:txBody>
          <a:bodyPr anchor="ctr"/>
          <a:lstStyle>
            <a:lvl1pPr marL="0" indent="0" algn="ctr">
              <a:buFontTx/>
              <a:buNone/>
              <a:defRPr/>
            </a:lvl1pPr>
          </a:lstStyle>
          <a:p>
            <a:endParaRPr lang="en-IN" dirty="0"/>
          </a:p>
        </p:txBody>
      </p:sp>
      <p:sp>
        <p:nvSpPr>
          <p:cNvPr id="9" name="Text Placeholder 8">
            <a:extLst>
              <a:ext uri="{FF2B5EF4-FFF2-40B4-BE49-F238E27FC236}">
                <a16:creationId xmlns:a16="http://schemas.microsoft.com/office/drawing/2014/main" id="{88375175-94C9-4D06-9717-D72E1703EF41}"/>
              </a:ext>
            </a:extLst>
          </p:cNvPr>
          <p:cNvSpPr>
            <a:spLocks noGrp="1"/>
          </p:cNvSpPr>
          <p:nvPr>
            <p:ph type="body" sz="quarter" idx="11" hasCustomPrompt="1"/>
          </p:nvPr>
        </p:nvSpPr>
        <p:spPr>
          <a:xfrm>
            <a:off x="909836" y="3789040"/>
            <a:ext cx="10377163" cy="1007567"/>
          </a:xfrm>
        </p:spPr>
        <p:txBody>
          <a:bodyPr anchor="b">
            <a:noAutofit/>
          </a:bodyPr>
          <a:lstStyle>
            <a:lvl1pPr marL="0" indent="0" algn="ctr">
              <a:buNone/>
              <a:defRPr sz="6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endParaRPr lang="en-IN" dirty="0"/>
          </a:p>
        </p:txBody>
      </p:sp>
      <p:sp>
        <p:nvSpPr>
          <p:cNvPr id="15" name="Text Placeholder 14">
            <a:extLst>
              <a:ext uri="{FF2B5EF4-FFF2-40B4-BE49-F238E27FC236}">
                <a16:creationId xmlns:a16="http://schemas.microsoft.com/office/drawing/2014/main" id="{3CA56485-A34A-4468-9450-A8C680886FD9}"/>
              </a:ext>
            </a:extLst>
          </p:cNvPr>
          <p:cNvSpPr>
            <a:spLocks noGrp="1"/>
          </p:cNvSpPr>
          <p:nvPr>
            <p:ph type="body" sz="quarter" idx="12"/>
          </p:nvPr>
        </p:nvSpPr>
        <p:spPr>
          <a:xfrm>
            <a:off x="909638" y="4797177"/>
            <a:ext cx="10369350" cy="1368127"/>
          </a:xfrm>
        </p:spPr>
        <p:txBody>
          <a:bodyPr>
            <a:normAutofit/>
          </a:bodyPr>
          <a:lstStyle>
            <a:lvl1pPr marL="0" indent="0" algn="ctr">
              <a:buFontTx/>
              <a:buNone/>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dirty="0"/>
              <a:t>Edit Master text styles</a:t>
            </a:r>
            <a:endParaRPr lang="en-IN" dirty="0"/>
          </a:p>
        </p:txBody>
      </p:sp>
    </p:spTree>
    <p:extLst>
      <p:ext uri="{BB962C8B-B14F-4D97-AF65-F5344CB8AC3E}">
        <p14:creationId xmlns:p14="http://schemas.microsoft.com/office/powerpoint/2010/main" val="2740260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7/29/19</a:t>
            </a:fld>
            <a:endParaRPr lang="en-US"/>
          </a:p>
        </p:txBody>
      </p:sp>
      <p:sp>
        <p:nvSpPr>
          <p:cNvPr id="4" name="Footer Placeholder 3"/>
          <p:cNvSpPr>
            <a:spLocks noGrp="1"/>
          </p:cNvSpPr>
          <p:nvPr>
            <p:ph type="ftr" sz="quarter" idx="11"/>
          </p:nvPr>
        </p:nvSpPr>
        <p:spPr/>
        <p:txBody>
          <a:bodyPr/>
          <a:lstStyle/>
          <a:p>
            <a:r>
              <a:rPr lang="en-US" dirty="0"/>
              <a:t>Confidential: Wolfpack</a:t>
            </a:r>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42987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7/29/19</a:t>
            </a:fld>
            <a:endParaRPr lang="en-US"/>
          </a:p>
        </p:txBody>
      </p:sp>
      <p:sp>
        <p:nvSpPr>
          <p:cNvPr id="3" name="Footer Placeholder 2"/>
          <p:cNvSpPr>
            <a:spLocks noGrp="1"/>
          </p:cNvSpPr>
          <p:nvPr>
            <p:ph type="ftr" sz="quarter" idx="11"/>
          </p:nvPr>
        </p:nvSpPr>
        <p:spPr/>
        <p:txBody>
          <a:bodyPr/>
          <a:lstStyle/>
          <a:p>
            <a:r>
              <a:rPr lang="en-US" dirty="0"/>
              <a:t>Confidential: Wolfpack</a:t>
            </a:r>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681249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7/29/19</a:t>
            </a:fld>
            <a:endParaRPr lang="en-US"/>
          </a:p>
        </p:txBody>
      </p:sp>
      <p:sp>
        <p:nvSpPr>
          <p:cNvPr id="3" name="Footer Placeholder 2"/>
          <p:cNvSpPr>
            <a:spLocks noGrp="1"/>
          </p:cNvSpPr>
          <p:nvPr>
            <p:ph type="ftr" sz="quarter" idx="11"/>
          </p:nvPr>
        </p:nvSpPr>
        <p:spPr/>
        <p:txBody>
          <a:bodyPr/>
          <a:lstStyle/>
          <a:p>
            <a:r>
              <a:rPr lang="en-US" dirty="0"/>
              <a:t>Confidential: Wolfpack</a:t>
            </a:r>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
        <p:nvSpPr>
          <p:cNvPr id="6" name="Picture Placeholder 5">
            <a:extLst>
              <a:ext uri="{FF2B5EF4-FFF2-40B4-BE49-F238E27FC236}">
                <a16:creationId xmlns:a16="http://schemas.microsoft.com/office/drawing/2014/main" id="{96FFA150-3A7A-4D6C-B6E1-743DE95362C4}"/>
              </a:ext>
            </a:extLst>
          </p:cNvPr>
          <p:cNvSpPr>
            <a:spLocks noGrp="1"/>
          </p:cNvSpPr>
          <p:nvPr>
            <p:ph type="pic" sz="quarter" idx="13"/>
          </p:nvPr>
        </p:nvSpPr>
        <p:spPr>
          <a:xfrm>
            <a:off x="6094411" y="0"/>
            <a:ext cx="6111195" cy="6860105"/>
          </a:xfrm>
          <a:custGeom>
            <a:avLst/>
            <a:gdLst>
              <a:gd name="connsiteX0" fmla="*/ 0 w 9535674"/>
              <a:gd name="connsiteY0" fmla="*/ 4767837 h 9535674"/>
              <a:gd name="connsiteX1" fmla="*/ 4767837 w 9535674"/>
              <a:gd name="connsiteY1" fmla="*/ 0 h 9535674"/>
              <a:gd name="connsiteX2" fmla="*/ 9535674 w 9535674"/>
              <a:gd name="connsiteY2" fmla="*/ 4767837 h 9535674"/>
              <a:gd name="connsiteX3" fmla="*/ 4767837 w 9535674"/>
              <a:gd name="connsiteY3" fmla="*/ 9535674 h 9535674"/>
              <a:gd name="connsiteX4" fmla="*/ 0 w 9535674"/>
              <a:gd name="connsiteY4" fmla="*/ 4767837 h 9535674"/>
              <a:gd name="connsiteX0" fmla="*/ 0 w 9535674"/>
              <a:gd name="connsiteY0" fmla="*/ 4767837 h 9535674"/>
              <a:gd name="connsiteX1" fmla="*/ 3425145 w 9535674"/>
              <a:gd name="connsiteY1" fmla="*/ 1338837 h 9535674"/>
              <a:gd name="connsiteX2" fmla="*/ 4767837 w 9535674"/>
              <a:gd name="connsiteY2" fmla="*/ 0 h 9535674"/>
              <a:gd name="connsiteX3" fmla="*/ 9535674 w 9535674"/>
              <a:gd name="connsiteY3" fmla="*/ 4767837 h 9535674"/>
              <a:gd name="connsiteX4" fmla="*/ 4767837 w 9535674"/>
              <a:gd name="connsiteY4" fmla="*/ 9535674 h 9535674"/>
              <a:gd name="connsiteX5" fmla="*/ 0 w 9535674"/>
              <a:gd name="connsiteY5" fmla="*/ 4767837 h 9535674"/>
              <a:gd name="connsiteX0" fmla="*/ 0 w 9535674"/>
              <a:gd name="connsiteY0" fmla="*/ 4767837 h 9535674"/>
              <a:gd name="connsiteX1" fmla="*/ 3425145 w 9535674"/>
              <a:gd name="connsiteY1" fmla="*/ 1338837 h 9535674"/>
              <a:gd name="connsiteX2" fmla="*/ 4767837 w 9535674"/>
              <a:gd name="connsiteY2" fmla="*/ 0 h 9535674"/>
              <a:gd name="connsiteX3" fmla="*/ 6111195 w 9535674"/>
              <a:gd name="connsiteY3" fmla="*/ 1338837 h 9535674"/>
              <a:gd name="connsiteX4" fmla="*/ 9535674 w 9535674"/>
              <a:gd name="connsiteY4" fmla="*/ 4767837 h 9535674"/>
              <a:gd name="connsiteX5" fmla="*/ 4767837 w 9535674"/>
              <a:gd name="connsiteY5" fmla="*/ 9535674 h 9535674"/>
              <a:gd name="connsiteX6" fmla="*/ 0 w 9535674"/>
              <a:gd name="connsiteY6" fmla="*/ 4767837 h 9535674"/>
              <a:gd name="connsiteX0" fmla="*/ 0 w 9535674"/>
              <a:gd name="connsiteY0" fmla="*/ 3429000 h 8196837"/>
              <a:gd name="connsiteX1" fmla="*/ 3425145 w 9535674"/>
              <a:gd name="connsiteY1" fmla="*/ 0 h 8196837"/>
              <a:gd name="connsiteX2" fmla="*/ 6111195 w 9535674"/>
              <a:gd name="connsiteY2" fmla="*/ 0 h 8196837"/>
              <a:gd name="connsiteX3" fmla="*/ 9535674 w 9535674"/>
              <a:gd name="connsiteY3" fmla="*/ 3429000 h 8196837"/>
              <a:gd name="connsiteX4" fmla="*/ 4767837 w 9535674"/>
              <a:gd name="connsiteY4" fmla="*/ 8196837 h 8196837"/>
              <a:gd name="connsiteX5" fmla="*/ 0 w 9535674"/>
              <a:gd name="connsiteY5" fmla="*/ 3429000 h 8196837"/>
              <a:gd name="connsiteX0" fmla="*/ 0 w 9535674"/>
              <a:gd name="connsiteY0" fmla="*/ 3429000 h 8196837"/>
              <a:gd name="connsiteX1" fmla="*/ 3425145 w 9535674"/>
              <a:gd name="connsiteY1" fmla="*/ 0 h 8196837"/>
              <a:gd name="connsiteX2" fmla="*/ 6111195 w 9535674"/>
              <a:gd name="connsiteY2" fmla="*/ 0 h 8196837"/>
              <a:gd name="connsiteX3" fmla="*/ 9535674 w 9535674"/>
              <a:gd name="connsiteY3" fmla="*/ 3429000 h 8196837"/>
              <a:gd name="connsiteX4" fmla="*/ 4767837 w 9535674"/>
              <a:gd name="connsiteY4" fmla="*/ 8196837 h 8196837"/>
              <a:gd name="connsiteX5" fmla="*/ 3444699 w 9535674"/>
              <a:gd name="connsiteY5" fmla="*/ 6874933 h 8196837"/>
              <a:gd name="connsiteX6" fmla="*/ 0 w 9535674"/>
              <a:gd name="connsiteY6" fmla="*/ 3429000 h 8196837"/>
              <a:gd name="connsiteX0" fmla="*/ 0 w 9535674"/>
              <a:gd name="connsiteY0" fmla="*/ 3429000 h 8196837"/>
              <a:gd name="connsiteX1" fmla="*/ 3425145 w 9535674"/>
              <a:gd name="connsiteY1" fmla="*/ 0 h 8196837"/>
              <a:gd name="connsiteX2" fmla="*/ 6111195 w 9535674"/>
              <a:gd name="connsiteY2" fmla="*/ 0 h 8196837"/>
              <a:gd name="connsiteX3" fmla="*/ 9535674 w 9535674"/>
              <a:gd name="connsiteY3" fmla="*/ 3429000 h 8196837"/>
              <a:gd name="connsiteX4" fmla="*/ 6108877 w 9535674"/>
              <a:gd name="connsiteY4" fmla="*/ 6852356 h 8196837"/>
              <a:gd name="connsiteX5" fmla="*/ 4767837 w 9535674"/>
              <a:gd name="connsiteY5" fmla="*/ 8196837 h 8196837"/>
              <a:gd name="connsiteX6" fmla="*/ 3444699 w 9535674"/>
              <a:gd name="connsiteY6" fmla="*/ 6874933 h 8196837"/>
              <a:gd name="connsiteX7" fmla="*/ 0 w 9535674"/>
              <a:gd name="connsiteY7" fmla="*/ 3429000 h 8196837"/>
              <a:gd name="connsiteX0" fmla="*/ 0 w 9535674"/>
              <a:gd name="connsiteY0" fmla="*/ 3429000 h 6874933"/>
              <a:gd name="connsiteX1" fmla="*/ 3425145 w 9535674"/>
              <a:gd name="connsiteY1" fmla="*/ 0 h 6874933"/>
              <a:gd name="connsiteX2" fmla="*/ 6111195 w 9535674"/>
              <a:gd name="connsiteY2" fmla="*/ 0 h 6874933"/>
              <a:gd name="connsiteX3" fmla="*/ 9535674 w 9535674"/>
              <a:gd name="connsiteY3" fmla="*/ 3429000 h 6874933"/>
              <a:gd name="connsiteX4" fmla="*/ 6108877 w 9535674"/>
              <a:gd name="connsiteY4" fmla="*/ 6852356 h 6874933"/>
              <a:gd name="connsiteX5" fmla="*/ 3444699 w 9535674"/>
              <a:gd name="connsiteY5" fmla="*/ 6874933 h 6874933"/>
              <a:gd name="connsiteX6" fmla="*/ 0 w 9535674"/>
              <a:gd name="connsiteY6" fmla="*/ 3429000 h 6874933"/>
              <a:gd name="connsiteX0" fmla="*/ 0 w 9535674"/>
              <a:gd name="connsiteY0" fmla="*/ 3429000 h 6874933"/>
              <a:gd name="connsiteX1" fmla="*/ 3425145 w 9535674"/>
              <a:gd name="connsiteY1" fmla="*/ 0 h 6874933"/>
              <a:gd name="connsiteX2" fmla="*/ 6111195 w 9535674"/>
              <a:gd name="connsiteY2" fmla="*/ 0 h 6874933"/>
              <a:gd name="connsiteX3" fmla="*/ 9535674 w 9535674"/>
              <a:gd name="connsiteY3" fmla="*/ 3429000 h 6874933"/>
              <a:gd name="connsiteX4" fmla="*/ 6097588 w 9535674"/>
              <a:gd name="connsiteY4" fmla="*/ 6852356 h 6874933"/>
              <a:gd name="connsiteX5" fmla="*/ 3444699 w 9535674"/>
              <a:gd name="connsiteY5" fmla="*/ 6874933 h 6874933"/>
              <a:gd name="connsiteX6" fmla="*/ 0 w 9535674"/>
              <a:gd name="connsiteY6" fmla="*/ 3429000 h 6874933"/>
              <a:gd name="connsiteX0" fmla="*/ 0 w 9535674"/>
              <a:gd name="connsiteY0" fmla="*/ 3429000 h 6886222"/>
              <a:gd name="connsiteX1" fmla="*/ 3425145 w 9535674"/>
              <a:gd name="connsiteY1" fmla="*/ 0 h 6886222"/>
              <a:gd name="connsiteX2" fmla="*/ 6111195 w 9535674"/>
              <a:gd name="connsiteY2" fmla="*/ 0 h 6886222"/>
              <a:gd name="connsiteX3" fmla="*/ 9535674 w 9535674"/>
              <a:gd name="connsiteY3" fmla="*/ 3429000 h 6886222"/>
              <a:gd name="connsiteX4" fmla="*/ 6063721 w 9535674"/>
              <a:gd name="connsiteY4" fmla="*/ 6886222 h 6886222"/>
              <a:gd name="connsiteX5" fmla="*/ 3444699 w 9535674"/>
              <a:gd name="connsiteY5" fmla="*/ 6874933 h 6886222"/>
              <a:gd name="connsiteX6" fmla="*/ 0 w 9535674"/>
              <a:gd name="connsiteY6" fmla="*/ 3429000 h 6886222"/>
              <a:gd name="connsiteX0" fmla="*/ 0 w 9535674"/>
              <a:gd name="connsiteY0" fmla="*/ 3429000 h 6874933"/>
              <a:gd name="connsiteX1" fmla="*/ 3425145 w 9535674"/>
              <a:gd name="connsiteY1" fmla="*/ 0 h 6874933"/>
              <a:gd name="connsiteX2" fmla="*/ 6111195 w 9535674"/>
              <a:gd name="connsiteY2" fmla="*/ 0 h 6874933"/>
              <a:gd name="connsiteX3" fmla="*/ 9535674 w 9535674"/>
              <a:gd name="connsiteY3" fmla="*/ 3429000 h 6874933"/>
              <a:gd name="connsiteX4" fmla="*/ 6061250 w 9535674"/>
              <a:gd name="connsiteY4" fmla="*/ 6861508 h 6874933"/>
              <a:gd name="connsiteX5" fmla="*/ 3444699 w 9535674"/>
              <a:gd name="connsiteY5" fmla="*/ 6874933 h 6874933"/>
              <a:gd name="connsiteX6" fmla="*/ 0 w 9535674"/>
              <a:gd name="connsiteY6" fmla="*/ 3429000 h 6874933"/>
              <a:gd name="connsiteX0" fmla="*/ 0 w 9535674"/>
              <a:gd name="connsiteY0" fmla="*/ 3429000 h 6874933"/>
              <a:gd name="connsiteX1" fmla="*/ 3425145 w 9535674"/>
              <a:gd name="connsiteY1" fmla="*/ 0 h 6874933"/>
              <a:gd name="connsiteX2" fmla="*/ 6111195 w 9535674"/>
              <a:gd name="connsiteY2" fmla="*/ 0 h 6874933"/>
              <a:gd name="connsiteX3" fmla="*/ 9535674 w 9535674"/>
              <a:gd name="connsiteY3" fmla="*/ 3429000 h 6874933"/>
              <a:gd name="connsiteX4" fmla="*/ 6095849 w 9535674"/>
              <a:gd name="connsiteY4" fmla="*/ 6854094 h 6874933"/>
              <a:gd name="connsiteX5" fmla="*/ 3444699 w 9535674"/>
              <a:gd name="connsiteY5" fmla="*/ 6874933 h 6874933"/>
              <a:gd name="connsiteX6" fmla="*/ 0 w 9535674"/>
              <a:gd name="connsiteY6" fmla="*/ 3429000 h 6874933"/>
              <a:gd name="connsiteX0" fmla="*/ 0 w 9535674"/>
              <a:gd name="connsiteY0" fmla="*/ 3429000 h 6860105"/>
              <a:gd name="connsiteX1" fmla="*/ 3425145 w 9535674"/>
              <a:gd name="connsiteY1" fmla="*/ 0 h 6860105"/>
              <a:gd name="connsiteX2" fmla="*/ 6111195 w 9535674"/>
              <a:gd name="connsiteY2" fmla="*/ 0 h 6860105"/>
              <a:gd name="connsiteX3" fmla="*/ 9535674 w 9535674"/>
              <a:gd name="connsiteY3" fmla="*/ 3429000 h 6860105"/>
              <a:gd name="connsiteX4" fmla="*/ 6095849 w 9535674"/>
              <a:gd name="connsiteY4" fmla="*/ 6854094 h 6860105"/>
              <a:gd name="connsiteX5" fmla="*/ 3442228 w 9535674"/>
              <a:gd name="connsiteY5" fmla="*/ 6860105 h 6860105"/>
              <a:gd name="connsiteX6" fmla="*/ 0 w 9535674"/>
              <a:gd name="connsiteY6" fmla="*/ 3429000 h 6860105"/>
              <a:gd name="connsiteX0" fmla="*/ 0 w 6111195"/>
              <a:gd name="connsiteY0" fmla="*/ 3429000 h 6860105"/>
              <a:gd name="connsiteX1" fmla="*/ 3425145 w 6111195"/>
              <a:gd name="connsiteY1" fmla="*/ 0 h 6860105"/>
              <a:gd name="connsiteX2" fmla="*/ 6111195 w 6111195"/>
              <a:gd name="connsiteY2" fmla="*/ 0 h 6860105"/>
              <a:gd name="connsiteX3" fmla="*/ 6095849 w 6111195"/>
              <a:gd name="connsiteY3" fmla="*/ 6854094 h 6860105"/>
              <a:gd name="connsiteX4" fmla="*/ 3442228 w 6111195"/>
              <a:gd name="connsiteY4" fmla="*/ 6860105 h 6860105"/>
              <a:gd name="connsiteX5" fmla="*/ 0 w 6111195"/>
              <a:gd name="connsiteY5" fmla="*/ 3429000 h 68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1195" h="6860105">
                <a:moveTo>
                  <a:pt x="0" y="3429000"/>
                </a:moveTo>
                <a:lnTo>
                  <a:pt x="3425145" y="0"/>
                </a:lnTo>
                <a:lnTo>
                  <a:pt x="6111195" y="0"/>
                </a:lnTo>
                <a:cubicBezTo>
                  <a:pt x="6106080" y="2284698"/>
                  <a:pt x="6100964" y="4569396"/>
                  <a:pt x="6095849" y="6854094"/>
                </a:cubicBezTo>
                <a:lnTo>
                  <a:pt x="3442228" y="6860105"/>
                </a:lnTo>
                <a:lnTo>
                  <a:pt x="0" y="3429000"/>
                </a:lnTo>
                <a:close/>
              </a:path>
            </a:pathLst>
          </a:custGeom>
          <a:solidFill>
            <a:schemeClr val="bg1">
              <a:lumMod val="95000"/>
            </a:schemeClr>
          </a:solidFill>
        </p:spPr>
        <p:txBody>
          <a:bodyPr anchor="ctr"/>
          <a:lstStyle>
            <a:lvl1pPr marL="0" indent="0" algn="ctr">
              <a:buFontTx/>
              <a:buNone/>
              <a:defRPr/>
            </a:lvl1pPr>
          </a:lstStyle>
          <a:p>
            <a:endParaRPr lang="en-IN"/>
          </a:p>
        </p:txBody>
      </p:sp>
    </p:spTree>
    <p:extLst>
      <p:ext uri="{BB962C8B-B14F-4D97-AF65-F5344CB8AC3E}">
        <p14:creationId xmlns:p14="http://schemas.microsoft.com/office/powerpoint/2010/main" val="2940579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ckup">
    <p:bg>
      <p:bgPr>
        <a:gradFill>
          <a:gsLst>
            <a:gs pos="5000">
              <a:schemeClr val="accent4"/>
            </a:gs>
            <a:gs pos="100000">
              <a:schemeClr val="accent5"/>
            </a:gs>
          </a:gsLst>
          <a:lin ang="2700000" scaled="1"/>
        </a:gradFill>
        <a:effectLst/>
      </p:bgPr>
    </p:bg>
    <p:spTree>
      <p:nvGrpSpPr>
        <p:cNvPr id="1" name=""/>
        <p:cNvGrpSpPr/>
        <p:nvPr/>
      </p:nvGrpSpPr>
      <p:grpSpPr>
        <a:xfrm>
          <a:off x="0" y="0"/>
          <a:ext cx="0" cy="0"/>
          <a:chOff x="0" y="0"/>
          <a:chExt cx="0" cy="0"/>
        </a:xfrm>
      </p:grpSpPr>
      <p:sp>
        <p:nvSpPr>
          <p:cNvPr id="13" name="Diamond 12">
            <a:extLst>
              <a:ext uri="{FF2B5EF4-FFF2-40B4-BE49-F238E27FC236}">
                <a16:creationId xmlns:a16="http://schemas.microsoft.com/office/drawing/2014/main" id="{E4973F43-2A8D-46DA-8FB2-E077D384393F}"/>
              </a:ext>
            </a:extLst>
          </p:cNvPr>
          <p:cNvSpPr/>
          <p:nvPr userDrawn="1"/>
        </p:nvSpPr>
        <p:spPr>
          <a:xfrm>
            <a:off x="11057533" y="359431"/>
            <a:ext cx="522110" cy="522110"/>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p:nvPr>
        </p:nvSpPr>
        <p:spPr/>
        <p:txBody>
          <a:bodyPr>
            <a:noAutofit/>
          </a:bodyPr>
          <a:lstStyle>
            <a:lvl1pPr>
              <a:defRPr sz="3600">
                <a:solidFill>
                  <a:schemeClr val="bg1"/>
                </a:solidFill>
              </a:defRPr>
            </a:lvl1pPr>
          </a:lstStyle>
          <a:p>
            <a:r>
              <a:rPr lang="en-US" dirty="0"/>
              <a:t>Click to edit Master title style</a:t>
            </a:r>
          </a:p>
        </p:txBody>
      </p:sp>
      <p:sp>
        <p:nvSpPr>
          <p:cNvPr id="4" name="Footer Placeholder 3"/>
          <p:cNvSpPr>
            <a:spLocks noGrp="1"/>
          </p:cNvSpPr>
          <p:nvPr>
            <p:ph type="ftr" sz="quarter" idx="11"/>
          </p:nvPr>
        </p:nvSpPr>
        <p:spPr>
          <a:xfrm>
            <a:off x="3539348" y="6291034"/>
            <a:ext cx="5110130" cy="365125"/>
          </a:xfrm>
        </p:spPr>
        <p:txBody>
          <a:bodyPr/>
          <a:lstStyle>
            <a:lvl1pPr algn="ct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Confidential: Wolfpack</a:t>
            </a:r>
          </a:p>
        </p:txBody>
      </p:sp>
      <p:cxnSp>
        <p:nvCxnSpPr>
          <p:cNvPr id="7" name="Straight Connector 6">
            <a:extLst>
              <a:ext uri="{FF2B5EF4-FFF2-40B4-BE49-F238E27FC236}">
                <a16:creationId xmlns:a16="http://schemas.microsoft.com/office/drawing/2014/main" id="{78C5BB68-63BE-4133-B93A-26D74F70393C}"/>
              </a:ext>
            </a:extLst>
          </p:cNvPr>
          <p:cNvCxnSpPr/>
          <p:nvPr userDrawn="1"/>
        </p:nvCxnSpPr>
        <p:spPr>
          <a:xfrm>
            <a:off x="765820" y="985922"/>
            <a:ext cx="86409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a:xfrm>
            <a:off x="11062964" y="359888"/>
            <a:ext cx="516420" cy="522110"/>
          </a:xfrm>
        </p:spPr>
        <p:txBody>
          <a:bodyPr lIns="0" tIns="0" rIns="0" bIns="0" anchor="ctr"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6E69268-9C8B-4EBF-A9EE-DC5DC2D48DC3}" type="slidenum">
              <a:rPr lang="en-US" smtClean="0"/>
              <a:pPr/>
              <a:t>‹#›</a:t>
            </a:fld>
            <a:endParaRPr lang="en-US" dirty="0"/>
          </a:p>
        </p:txBody>
      </p:sp>
      <p:grpSp>
        <p:nvGrpSpPr>
          <p:cNvPr id="12" name="Group 11">
            <a:extLst>
              <a:ext uri="{FF2B5EF4-FFF2-40B4-BE49-F238E27FC236}">
                <a16:creationId xmlns:a16="http://schemas.microsoft.com/office/drawing/2014/main" id="{E902C626-C53F-407E-96FB-80FAB11371E0}"/>
              </a:ext>
            </a:extLst>
          </p:cNvPr>
          <p:cNvGrpSpPr/>
          <p:nvPr userDrawn="1"/>
        </p:nvGrpSpPr>
        <p:grpSpPr>
          <a:xfrm>
            <a:off x="765820" y="6473596"/>
            <a:ext cx="10810529" cy="0"/>
            <a:chOff x="765820" y="6453336"/>
            <a:chExt cx="10810529" cy="0"/>
          </a:xfrm>
        </p:grpSpPr>
        <p:cxnSp>
          <p:nvCxnSpPr>
            <p:cNvPr id="10" name="Straight Connector 9">
              <a:extLst>
                <a:ext uri="{FF2B5EF4-FFF2-40B4-BE49-F238E27FC236}">
                  <a16:creationId xmlns:a16="http://schemas.microsoft.com/office/drawing/2014/main" id="{598359EE-D792-4018-9297-434F84B6A10E}"/>
                </a:ext>
              </a:extLst>
            </p:cNvPr>
            <p:cNvCxnSpPr/>
            <p:nvPr userDrawn="1"/>
          </p:nvCxnSpPr>
          <p:spPr>
            <a:xfrm flipH="1">
              <a:off x="765820" y="6453336"/>
              <a:ext cx="4176464" cy="0"/>
            </a:xfrm>
            <a:prstGeom prst="line">
              <a:avLst/>
            </a:prstGeom>
            <a:ln>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B62C18-9C61-493A-B1F4-C0B177EE31A0}"/>
                </a:ext>
              </a:extLst>
            </p:cNvPr>
            <p:cNvCxnSpPr/>
            <p:nvPr userDrawn="1"/>
          </p:nvCxnSpPr>
          <p:spPr>
            <a:xfrm flipH="1">
              <a:off x="7399885" y="6453336"/>
              <a:ext cx="4176464" cy="0"/>
            </a:xfrm>
            <a:prstGeom prst="line">
              <a:avLst/>
            </a:prstGeom>
            <a:ln>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5300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404F2-BE9A-4460-8815-8F645183555F}" type="datetimeFigureOut">
              <a:rPr lang="en-US" smtClean="0"/>
              <a:pPr/>
              <a:t>7/29/19</a:t>
            </a:fld>
            <a:endParaRPr lang="en-US"/>
          </a:p>
        </p:txBody>
      </p:sp>
      <p:sp>
        <p:nvSpPr>
          <p:cNvPr id="5" name="Footer Placeholder 4"/>
          <p:cNvSpPr>
            <a:spLocks noGrp="1"/>
          </p:cNvSpPr>
          <p:nvPr>
            <p:ph type="ftr" sz="quarter" idx="11"/>
          </p:nvPr>
        </p:nvSpPr>
        <p:spPr/>
        <p:txBody>
          <a:bodyPr/>
          <a:lstStyle/>
          <a:p>
            <a:r>
              <a:rPr lang="en-US" dirty="0"/>
              <a:t>Confidential: Wolfpack</a:t>
            </a:r>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957718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ockup">
    <p:bg>
      <p:bgPr>
        <a:gradFill>
          <a:gsLst>
            <a:gs pos="5000">
              <a:schemeClr val="accent3"/>
            </a:gs>
            <a:gs pos="100000">
              <a:schemeClr val="accent5"/>
            </a:gs>
          </a:gsLst>
          <a:lin ang="27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934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Us">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0695BF93-A27D-4025-B5BB-F611D1E5C305}"/>
              </a:ext>
            </a:extLst>
          </p:cNvPr>
          <p:cNvSpPr>
            <a:spLocks noGrp="1"/>
          </p:cNvSpPr>
          <p:nvPr>
            <p:ph type="pic" sz="quarter" idx="10"/>
          </p:nvPr>
        </p:nvSpPr>
        <p:spPr>
          <a:xfrm>
            <a:off x="0" y="0"/>
            <a:ext cx="12188825" cy="6858000"/>
          </a:xfrm>
        </p:spPr>
        <p:txBody>
          <a:bodyPr anchor="ctr">
            <a:normAutofit/>
          </a:bodyPr>
          <a:lstStyle>
            <a:lvl1pPr marL="0" indent="0" algn="ctr">
              <a:buFontTx/>
              <a:buNone/>
              <a:defRPr sz="2800">
                <a:solidFill>
                  <a:schemeClr val="tx1">
                    <a:lumMod val="75000"/>
                    <a:lumOff val="25000"/>
                  </a:schemeClr>
                </a:solidFill>
                <a:latin typeface="Arial" panose="020B0604020202020204" pitchFamily="34" charset="0"/>
                <a:cs typeface="Arial" panose="020B0604020202020204" pitchFamily="34" charset="0"/>
              </a:defRPr>
            </a:lvl1pPr>
          </a:lstStyle>
          <a:p>
            <a:endParaRPr lang="en-IN"/>
          </a:p>
        </p:txBody>
      </p:sp>
    </p:spTree>
    <p:extLst>
      <p:ext uri="{BB962C8B-B14F-4D97-AF65-F5344CB8AC3E}">
        <p14:creationId xmlns:p14="http://schemas.microsoft.com/office/powerpoint/2010/main" val="2561428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7/29/19</a:t>
            </a:fld>
            <a:endParaRPr lang="en-US"/>
          </a:p>
        </p:txBody>
      </p:sp>
      <p:sp>
        <p:nvSpPr>
          <p:cNvPr id="6" name="Footer Placeholder 5"/>
          <p:cNvSpPr>
            <a:spLocks noGrp="1"/>
          </p:cNvSpPr>
          <p:nvPr>
            <p:ph type="ftr" sz="quarter" idx="11"/>
          </p:nvPr>
        </p:nvSpPr>
        <p:spPr/>
        <p:txBody>
          <a:bodyPr/>
          <a:lstStyle/>
          <a:p>
            <a:r>
              <a:rPr lang="en-US" dirty="0"/>
              <a:t>Confidential: Wolfpack</a:t>
            </a:r>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129081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7/29/19</a:t>
            </a:fld>
            <a:endParaRPr lang="en-US"/>
          </a:p>
        </p:txBody>
      </p:sp>
      <p:sp>
        <p:nvSpPr>
          <p:cNvPr id="6" name="Footer Placeholder 5"/>
          <p:cNvSpPr>
            <a:spLocks noGrp="1"/>
          </p:cNvSpPr>
          <p:nvPr>
            <p:ph type="ftr" sz="quarter" idx="11"/>
          </p:nvPr>
        </p:nvSpPr>
        <p:spPr/>
        <p:txBody>
          <a:bodyPr/>
          <a:lstStyle/>
          <a:p>
            <a:r>
              <a:rPr lang="en-US" dirty="0"/>
              <a:t>Confidential: Wolfpack</a:t>
            </a:r>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753814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7/29/19</a:t>
            </a:fld>
            <a:endParaRPr lang="en-US"/>
          </a:p>
        </p:txBody>
      </p:sp>
      <p:sp>
        <p:nvSpPr>
          <p:cNvPr id="5" name="Footer Placeholder 4"/>
          <p:cNvSpPr>
            <a:spLocks noGrp="1"/>
          </p:cNvSpPr>
          <p:nvPr>
            <p:ph type="ftr" sz="quarter" idx="11"/>
          </p:nvPr>
        </p:nvSpPr>
        <p:spPr/>
        <p:txBody>
          <a:bodyPr/>
          <a:lstStyle/>
          <a:p>
            <a:r>
              <a:rPr lang="en-US" dirty="0"/>
              <a:t>Confidential: Wolfpack</a:t>
            </a:r>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984158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7/29/19</a:t>
            </a:fld>
            <a:endParaRPr lang="en-US"/>
          </a:p>
        </p:txBody>
      </p:sp>
      <p:sp>
        <p:nvSpPr>
          <p:cNvPr id="5" name="Footer Placeholder 4"/>
          <p:cNvSpPr>
            <a:spLocks noGrp="1"/>
          </p:cNvSpPr>
          <p:nvPr>
            <p:ph type="ftr" sz="quarter" idx="11"/>
          </p:nvPr>
        </p:nvSpPr>
        <p:spPr/>
        <p:txBody>
          <a:bodyPr/>
          <a:lstStyle/>
          <a:p>
            <a:r>
              <a:rPr lang="en-US" dirty="0"/>
              <a:t>Confidential: Wolfpack</a:t>
            </a:r>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535022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208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7982" y="1280161"/>
            <a:ext cx="10512862" cy="4721089"/>
          </a:xfrm>
        </p:spPr>
        <p:txBody>
          <a:bodyPr>
            <a:normAutofit/>
          </a:bodyPr>
          <a:lstStyle>
            <a:lvl1pPr marL="0" indent="0">
              <a:buNone/>
              <a:defRPr sz="1600">
                <a:latin typeface="Arial" panose="020B0604020202020204" pitchFamily="34" charset="0"/>
                <a:cs typeface="Arial" panose="020B0604020202020204" pitchFamily="34" charset="0"/>
              </a:defRPr>
            </a:lvl1pPr>
            <a:lvl2pPr marL="457063" indent="0">
              <a:buNone/>
              <a:defRPr>
                <a:latin typeface="Arial" panose="020B0604020202020204" pitchFamily="34" charset="0"/>
                <a:cs typeface="Arial" panose="020B0604020202020204" pitchFamily="34" charset="0"/>
              </a:defRPr>
            </a:lvl2pPr>
            <a:lvl3pPr marL="914126" indent="0">
              <a:buNone/>
              <a:defRPr>
                <a:latin typeface="Arial" panose="020B0604020202020204" pitchFamily="34" charset="0"/>
                <a:cs typeface="Arial" panose="020B0604020202020204" pitchFamily="34" charset="0"/>
              </a:defRPr>
            </a:lvl3pPr>
            <a:lvl4pPr marL="1371189" indent="0">
              <a:buNone/>
              <a:defRPr>
                <a:latin typeface="Arial" panose="020B0604020202020204" pitchFamily="34" charset="0"/>
                <a:cs typeface="Arial" panose="020B0604020202020204" pitchFamily="34" charset="0"/>
              </a:defRPr>
            </a:lvl4pPr>
            <a:lvl5pPr marL="1828251" indent="0">
              <a:buNone/>
              <a:defRPr>
                <a:latin typeface="Arial" panose="020B0604020202020204" pitchFamily="34" charset="0"/>
                <a:cs typeface="Arial" panose="020B0604020202020204" pitchFamily="34" charset="0"/>
              </a:defRPr>
            </a:lvl5pPr>
          </a:lstStyle>
          <a:p>
            <a:pPr lvl="0"/>
            <a:r>
              <a:rPr lang="en-US" dirty="0"/>
              <a:t>Edit Master text styles</a:t>
            </a:r>
          </a:p>
        </p:txBody>
      </p:sp>
      <p:sp>
        <p:nvSpPr>
          <p:cNvPr id="5" name="Footer Placeholder 4"/>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Arial" charset="0"/>
                <a:cs typeface="Arial" charset="0"/>
              </a:rPr>
              <a:t>Classification: Confidential</a:t>
            </a:r>
            <a:endParaRPr kumimoji="0" lang="en-US" sz="13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Arial" charset="0"/>
              <a:cs typeface="Arial" charset="0"/>
            </a:endParaRPr>
          </a:p>
        </p:txBody>
      </p:sp>
      <p:sp>
        <p:nvSpPr>
          <p:cNvPr id="6" name="Slide Number Placeholder 5"/>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38A8E2B-32F9-4F83-B876-938E345D46F6}" type="slidenum">
              <a:rPr kumimoji="0" lang="en-GB" sz="1300" b="0" i="0" u="none" strike="noStrike" kern="1200" cap="none" spc="0" normalizeH="0" baseline="0" noProof="0" smtClean="0">
                <a:ln>
                  <a:noFill/>
                </a:ln>
                <a:solidFill>
                  <a:prstClr val="black">
                    <a:tint val="75000"/>
                  </a:prstClr>
                </a:solidFill>
                <a:effectLst/>
                <a:uLnTx/>
                <a:uFillTx/>
                <a:latin typeface="Open Sans" panose="020B0606030504020204"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GB" sz="1300" b="0" i="0" u="none" strike="noStrike" kern="1200" cap="none" spc="0" normalizeH="0" baseline="0" noProof="0">
              <a:ln>
                <a:noFill/>
              </a:ln>
              <a:solidFill>
                <a:prstClr val="black">
                  <a:tint val="75000"/>
                </a:prstClr>
              </a:solidFill>
              <a:effectLst/>
              <a:uLnTx/>
              <a:uFillTx/>
              <a:latin typeface="Open Sans" panose="020B0606030504020204" pitchFamily="34" charset="0"/>
            </a:endParaRPr>
          </a:p>
        </p:txBody>
      </p:sp>
      <p:sp>
        <p:nvSpPr>
          <p:cNvPr id="7" name="Title 1"/>
          <p:cNvSpPr>
            <a:spLocks noGrp="1"/>
          </p:cNvSpPr>
          <p:nvPr>
            <p:ph type="title"/>
          </p:nvPr>
        </p:nvSpPr>
        <p:spPr>
          <a:xfrm>
            <a:off x="837982" y="365126"/>
            <a:ext cx="10512862" cy="666841"/>
          </a:xfrm>
        </p:spPr>
        <p:txBody>
          <a:bodyPr>
            <a:normAutofit/>
          </a:bodyPr>
          <a:lstStyle>
            <a:lvl1pPr algn="ctr">
              <a:defRPr sz="2799" b="1">
                <a:solidFill>
                  <a:srgbClr val="004D8E"/>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112538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745AF1-587F-47CC-9064-09FF7F1240EA}"/>
              </a:ext>
            </a:extLst>
          </p:cNvPr>
          <p:cNvSpPr>
            <a:spLocks noGrp="1"/>
          </p:cNvSpPr>
          <p:nvPr>
            <p:ph type="pic" sz="quarter" idx="13"/>
          </p:nvPr>
        </p:nvSpPr>
        <p:spPr>
          <a:xfrm>
            <a:off x="0" y="0"/>
            <a:ext cx="12188825" cy="6858000"/>
          </a:xfrm>
        </p:spPr>
        <p:txBody>
          <a:bodyPr rtlCol="0" anchor="ctr">
            <a:normAutofit/>
          </a:bodyPr>
          <a:lstStyle>
            <a:lvl1pPr marL="0" indent="0" algn="ctr">
              <a:buFontTx/>
              <a:buNone/>
              <a:defRPr/>
            </a:lvl1pPr>
          </a:lstStyle>
          <a:p>
            <a:pPr lvl="0"/>
            <a:endParaRPr lang="en-IN" noProof="0"/>
          </a:p>
        </p:txBody>
      </p:sp>
      <p:sp>
        <p:nvSpPr>
          <p:cNvPr id="2" name="Title 1"/>
          <p:cNvSpPr>
            <a:spLocks noGrp="1"/>
          </p:cNvSpPr>
          <p:nvPr>
            <p:ph type="ctrTitle"/>
          </p:nvPr>
        </p:nvSpPr>
        <p:spPr>
          <a:xfrm>
            <a:off x="621831" y="4410745"/>
            <a:ext cx="10945166" cy="610820"/>
          </a:xfrm>
        </p:spPr>
        <p:txBody>
          <a:bodyPr>
            <a:noAutofit/>
          </a:bodyPr>
          <a:lstStyle>
            <a:lvl1pPr algn="ctr">
              <a:defRPr lang="en-US" sz="6598" b="1" kern="120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a:xfrm>
            <a:off x="609441" y="4968816"/>
            <a:ext cx="10969943" cy="764440"/>
          </a:xfrm>
        </p:spPr>
        <p:txBody>
          <a:bodyPr>
            <a:normAutofit/>
          </a:bodyPr>
          <a:lstStyle>
            <a:lvl1pPr marL="0" indent="0" algn="ctr">
              <a:buNone/>
              <a:defRPr lang="en-US" sz="2399" kern="120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09316" indent="0" algn="ctr">
              <a:buNone/>
              <a:defRPr>
                <a:solidFill>
                  <a:schemeClr val="tx1">
                    <a:tint val="75000"/>
                  </a:schemeClr>
                </a:solidFill>
              </a:defRPr>
            </a:lvl2pPr>
            <a:lvl3pPr marL="1218631" indent="0" algn="ctr">
              <a:buNone/>
              <a:defRPr>
                <a:solidFill>
                  <a:schemeClr val="tx1">
                    <a:tint val="75000"/>
                  </a:schemeClr>
                </a:solidFill>
              </a:defRPr>
            </a:lvl3pPr>
            <a:lvl4pPr marL="1827947" indent="0" algn="ctr">
              <a:buNone/>
              <a:defRPr>
                <a:solidFill>
                  <a:schemeClr val="tx1">
                    <a:tint val="75000"/>
                  </a:schemeClr>
                </a:solidFill>
              </a:defRPr>
            </a:lvl4pPr>
            <a:lvl5pPr marL="2437263" indent="0" algn="ctr">
              <a:buNone/>
              <a:defRPr>
                <a:solidFill>
                  <a:schemeClr val="tx1">
                    <a:tint val="75000"/>
                  </a:schemeClr>
                </a:solidFill>
              </a:defRPr>
            </a:lvl5pPr>
            <a:lvl6pPr marL="3046578" indent="0" algn="ctr">
              <a:buNone/>
              <a:defRPr>
                <a:solidFill>
                  <a:schemeClr val="tx1">
                    <a:tint val="75000"/>
                  </a:schemeClr>
                </a:solidFill>
              </a:defRPr>
            </a:lvl6pPr>
            <a:lvl7pPr marL="3655894" indent="0" algn="ctr">
              <a:buNone/>
              <a:defRPr>
                <a:solidFill>
                  <a:schemeClr val="tx1">
                    <a:tint val="75000"/>
                  </a:schemeClr>
                </a:solidFill>
              </a:defRPr>
            </a:lvl7pPr>
            <a:lvl8pPr marL="4265208" indent="0" algn="ctr">
              <a:buNone/>
              <a:defRPr>
                <a:solidFill>
                  <a:schemeClr val="tx1">
                    <a:tint val="75000"/>
                  </a:schemeClr>
                </a:solidFill>
              </a:defRPr>
            </a:lvl8pPr>
            <a:lvl9pPr marL="4874525" indent="0" algn="ctr">
              <a:buNone/>
              <a:defRPr>
                <a:solidFill>
                  <a:schemeClr val="tx1">
                    <a:tint val="75000"/>
                  </a:schemeClr>
                </a:solidFill>
              </a:defRPr>
            </a:lvl9pPr>
          </a:lstStyle>
          <a:p>
            <a:r>
              <a:rPr lang="en-US" dirty="0"/>
              <a:t>Click to edit Master subtitle style</a:t>
            </a:r>
          </a:p>
        </p:txBody>
      </p:sp>
      <p:sp>
        <p:nvSpPr>
          <p:cNvPr id="5" name="Date Placeholder 3">
            <a:extLst>
              <a:ext uri="{FF2B5EF4-FFF2-40B4-BE49-F238E27FC236}">
                <a16:creationId xmlns:a16="http://schemas.microsoft.com/office/drawing/2014/main" id="{E2CC5436-98AB-714C-B77A-B5A137262041}"/>
              </a:ext>
            </a:extLst>
          </p:cNvPr>
          <p:cNvSpPr>
            <a:spLocks noGrp="1"/>
          </p:cNvSpPr>
          <p:nvPr>
            <p:ph type="dt" sz="half" idx="14"/>
          </p:nvPr>
        </p:nvSpPr>
        <p:spPr/>
        <p:txBody>
          <a:bodyPr/>
          <a:lstStyle>
            <a:lvl1pPr>
              <a:defRPr/>
            </a:lvl1pPr>
          </a:lstStyle>
          <a:p>
            <a:pPr>
              <a:defRPr/>
            </a:pPr>
            <a:fld id="{1E8A335F-DE87-844C-B4B0-CF49D9DA40A5}" type="datetimeFigureOut">
              <a:rPr lang="en-US"/>
              <a:pPr>
                <a:defRPr/>
              </a:pPr>
              <a:t>7/29/19</a:t>
            </a:fld>
            <a:endParaRPr lang="en-US"/>
          </a:p>
        </p:txBody>
      </p:sp>
      <p:sp>
        <p:nvSpPr>
          <p:cNvPr id="6" name="Footer Placeholder 4">
            <a:extLst>
              <a:ext uri="{FF2B5EF4-FFF2-40B4-BE49-F238E27FC236}">
                <a16:creationId xmlns:a16="http://schemas.microsoft.com/office/drawing/2014/main" id="{5EABF0A4-8ADC-424B-81E8-5A7F7D98252D}"/>
              </a:ext>
            </a:extLst>
          </p:cNvPr>
          <p:cNvSpPr>
            <a:spLocks noGrp="1"/>
          </p:cNvSpPr>
          <p:nvPr>
            <p:ph type="ftr" sz="quarter" idx="15"/>
          </p:nvPr>
        </p:nvSpPr>
        <p:spPr/>
        <p:txBody>
          <a:bodyPr/>
          <a:lstStyle>
            <a:lvl1pPr>
              <a:defRPr/>
            </a:lvl1pPr>
          </a:lstStyle>
          <a:p>
            <a:pPr>
              <a:defRPr/>
            </a:pPr>
            <a:r>
              <a:rPr lang="en-US"/>
              <a:t>Confidential: Wolfpack</a:t>
            </a:r>
          </a:p>
        </p:txBody>
      </p:sp>
      <p:sp>
        <p:nvSpPr>
          <p:cNvPr id="7" name="Slide Number Placeholder 5">
            <a:extLst>
              <a:ext uri="{FF2B5EF4-FFF2-40B4-BE49-F238E27FC236}">
                <a16:creationId xmlns:a16="http://schemas.microsoft.com/office/drawing/2014/main" id="{6624E8AD-FBCE-6242-BAAA-A077C3BBC0A0}"/>
              </a:ext>
            </a:extLst>
          </p:cNvPr>
          <p:cNvSpPr>
            <a:spLocks noGrp="1"/>
          </p:cNvSpPr>
          <p:nvPr>
            <p:ph type="sldNum" sz="quarter" idx="16"/>
          </p:nvPr>
        </p:nvSpPr>
        <p:spPr/>
        <p:txBody>
          <a:bodyPr/>
          <a:lstStyle>
            <a:lvl1pPr>
              <a:defRPr/>
            </a:lvl1pPr>
          </a:lstStyle>
          <a:p>
            <a:pPr>
              <a:defRPr/>
            </a:pPr>
            <a:fld id="{77207B17-7ECE-2E4E-B26F-CAAFF5B4DFB8}" type="slidenum">
              <a:rPr lang="en-US"/>
              <a:pPr>
                <a:defRPr/>
              </a:pPr>
              <a:t>‹#›</a:t>
            </a:fld>
            <a:endParaRPr lang="en-US"/>
          </a:p>
        </p:txBody>
      </p:sp>
    </p:spTree>
    <p:extLst>
      <p:ext uri="{BB962C8B-B14F-4D97-AF65-F5344CB8AC3E}">
        <p14:creationId xmlns:p14="http://schemas.microsoft.com/office/powerpoint/2010/main" val="323451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8"/>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341" indent="0" algn="ctr">
              <a:buNone/>
              <a:defRPr>
                <a:solidFill>
                  <a:schemeClr val="tx1">
                    <a:tint val="75000"/>
                  </a:schemeClr>
                </a:solidFill>
              </a:defRPr>
            </a:lvl2pPr>
            <a:lvl3pPr marL="1218682" indent="0" algn="ctr">
              <a:buNone/>
              <a:defRPr>
                <a:solidFill>
                  <a:schemeClr val="tx1">
                    <a:tint val="75000"/>
                  </a:schemeClr>
                </a:solidFill>
              </a:defRPr>
            </a:lvl3pPr>
            <a:lvl4pPr marL="1828023" indent="0" algn="ctr">
              <a:buNone/>
              <a:defRPr>
                <a:solidFill>
                  <a:schemeClr val="tx1">
                    <a:tint val="75000"/>
                  </a:schemeClr>
                </a:solidFill>
              </a:defRPr>
            </a:lvl4pPr>
            <a:lvl5pPr marL="2437364" indent="0" algn="ctr">
              <a:buNone/>
              <a:defRPr>
                <a:solidFill>
                  <a:schemeClr val="tx1">
                    <a:tint val="75000"/>
                  </a:schemeClr>
                </a:solidFill>
              </a:defRPr>
            </a:lvl5pPr>
            <a:lvl6pPr marL="3046705" indent="0" algn="ctr">
              <a:buNone/>
              <a:defRPr>
                <a:solidFill>
                  <a:schemeClr val="tx1">
                    <a:tint val="75000"/>
                  </a:schemeClr>
                </a:solidFill>
              </a:defRPr>
            </a:lvl6pPr>
            <a:lvl7pPr marL="3656046" indent="0" algn="ctr">
              <a:buNone/>
              <a:defRPr>
                <a:solidFill>
                  <a:schemeClr val="tx1">
                    <a:tint val="75000"/>
                  </a:schemeClr>
                </a:solidFill>
              </a:defRPr>
            </a:lvl7pPr>
            <a:lvl8pPr marL="4265387" indent="0" algn="ctr">
              <a:buNone/>
              <a:defRPr>
                <a:solidFill>
                  <a:schemeClr val="tx1">
                    <a:tint val="75000"/>
                  </a:schemeClr>
                </a:solidFill>
              </a:defRPr>
            </a:lvl8pPr>
            <a:lvl9pPr marL="487472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85BCBA7-BB15-1F44-81AA-C152B812D5A4}"/>
              </a:ext>
            </a:extLst>
          </p:cNvPr>
          <p:cNvSpPr>
            <a:spLocks noGrp="1"/>
          </p:cNvSpPr>
          <p:nvPr>
            <p:ph type="dt" sz="half" idx="10"/>
          </p:nvPr>
        </p:nvSpPr>
        <p:spPr/>
        <p:txBody>
          <a:bodyPr/>
          <a:lstStyle>
            <a:lvl1pPr>
              <a:defRPr/>
            </a:lvl1pPr>
          </a:lstStyle>
          <a:p>
            <a:pPr>
              <a:defRPr/>
            </a:pPr>
            <a:fld id="{00368FD2-0513-D741-9F55-1D087EB5A467}" type="datetimeFigureOut">
              <a:rPr lang="en-US"/>
              <a:pPr>
                <a:defRPr/>
              </a:pPr>
              <a:t>7/29/19</a:t>
            </a:fld>
            <a:endParaRPr lang="en-US"/>
          </a:p>
        </p:txBody>
      </p:sp>
      <p:sp>
        <p:nvSpPr>
          <p:cNvPr id="5" name="Footer Placeholder 4">
            <a:extLst>
              <a:ext uri="{FF2B5EF4-FFF2-40B4-BE49-F238E27FC236}">
                <a16:creationId xmlns:a16="http://schemas.microsoft.com/office/drawing/2014/main" id="{D801F3D9-FD89-954A-BCB3-51547494C38D}"/>
              </a:ext>
            </a:extLst>
          </p:cNvPr>
          <p:cNvSpPr>
            <a:spLocks noGrp="1"/>
          </p:cNvSpPr>
          <p:nvPr>
            <p:ph type="ftr" sz="quarter" idx="11"/>
          </p:nvPr>
        </p:nvSpPr>
        <p:spPr/>
        <p:txBody>
          <a:bodyPr/>
          <a:lstStyle>
            <a:lvl1pPr>
              <a:defRPr/>
            </a:lvl1pPr>
          </a:lstStyle>
          <a:p>
            <a:pPr>
              <a:defRPr/>
            </a:pPr>
            <a:r>
              <a:rPr lang="en-US"/>
              <a:t>Confidential: Wolfpack</a:t>
            </a:r>
          </a:p>
        </p:txBody>
      </p:sp>
      <p:sp>
        <p:nvSpPr>
          <p:cNvPr id="6" name="Slide Number Placeholder 5">
            <a:extLst>
              <a:ext uri="{FF2B5EF4-FFF2-40B4-BE49-F238E27FC236}">
                <a16:creationId xmlns:a16="http://schemas.microsoft.com/office/drawing/2014/main" id="{CFDA1186-ADB9-A344-A6B3-71562E58BF98}"/>
              </a:ext>
            </a:extLst>
          </p:cNvPr>
          <p:cNvSpPr>
            <a:spLocks noGrp="1"/>
          </p:cNvSpPr>
          <p:nvPr>
            <p:ph type="sldNum" sz="quarter" idx="12"/>
          </p:nvPr>
        </p:nvSpPr>
        <p:spPr/>
        <p:txBody>
          <a:bodyPr/>
          <a:lstStyle>
            <a:lvl1pPr>
              <a:defRPr/>
            </a:lvl1pPr>
          </a:lstStyle>
          <a:p>
            <a:pPr>
              <a:defRPr/>
            </a:pPr>
            <a:fld id="{09288399-0B46-0C41-9E87-E8C788332B46}" type="slidenum">
              <a:rPr lang="en-US"/>
              <a:pPr>
                <a:defRPr/>
              </a:pPr>
              <a:t>‹#›</a:t>
            </a:fld>
            <a:endParaRPr lang="en-US"/>
          </a:p>
        </p:txBody>
      </p:sp>
    </p:spTree>
    <p:extLst>
      <p:ext uri="{BB962C8B-B14F-4D97-AF65-F5344CB8AC3E}">
        <p14:creationId xmlns:p14="http://schemas.microsoft.com/office/powerpoint/2010/main" val="2080445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7/29/19</a:t>
            </a:fld>
            <a:endParaRPr lang="en-US"/>
          </a:p>
        </p:txBody>
      </p:sp>
      <p:sp>
        <p:nvSpPr>
          <p:cNvPr id="5" name="Footer Placeholder 4"/>
          <p:cNvSpPr>
            <a:spLocks noGrp="1"/>
          </p:cNvSpPr>
          <p:nvPr>
            <p:ph type="ftr" sz="quarter" idx="11"/>
          </p:nvPr>
        </p:nvSpPr>
        <p:spPr/>
        <p:txBody>
          <a:bodyPr/>
          <a:lstStyle/>
          <a:p>
            <a:r>
              <a:rPr lang="en-US" dirty="0"/>
              <a:t>Confidential: Wolfpack</a:t>
            </a:r>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51923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C97FF-382F-8644-83FE-641D985801DA}"/>
              </a:ext>
            </a:extLst>
          </p:cNvPr>
          <p:cNvSpPr>
            <a:spLocks noGrp="1"/>
          </p:cNvSpPr>
          <p:nvPr>
            <p:ph type="dt" sz="half" idx="10"/>
          </p:nvPr>
        </p:nvSpPr>
        <p:spPr/>
        <p:txBody>
          <a:bodyPr/>
          <a:lstStyle>
            <a:lvl1pPr>
              <a:defRPr/>
            </a:lvl1pPr>
          </a:lstStyle>
          <a:p>
            <a:pPr>
              <a:defRPr/>
            </a:pPr>
            <a:fld id="{FDDDF879-0B74-CF44-822E-852EA287EB1B}" type="datetimeFigureOut">
              <a:rPr lang="en-US"/>
              <a:pPr>
                <a:defRPr/>
              </a:pPr>
              <a:t>7/29/19</a:t>
            </a:fld>
            <a:endParaRPr lang="en-US"/>
          </a:p>
        </p:txBody>
      </p:sp>
      <p:sp>
        <p:nvSpPr>
          <p:cNvPr id="5" name="Footer Placeholder 4">
            <a:extLst>
              <a:ext uri="{FF2B5EF4-FFF2-40B4-BE49-F238E27FC236}">
                <a16:creationId xmlns:a16="http://schemas.microsoft.com/office/drawing/2014/main" id="{660677BA-A976-EB48-AA64-B8E9AE5163BA}"/>
              </a:ext>
            </a:extLst>
          </p:cNvPr>
          <p:cNvSpPr>
            <a:spLocks noGrp="1"/>
          </p:cNvSpPr>
          <p:nvPr>
            <p:ph type="ftr" sz="quarter" idx="11"/>
          </p:nvPr>
        </p:nvSpPr>
        <p:spPr/>
        <p:txBody>
          <a:bodyPr/>
          <a:lstStyle>
            <a:lvl1pPr>
              <a:defRPr/>
            </a:lvl1pPr>
          </a:lstStyle>
          <a:p>
            <a:pPr>
              <a:defRPr/>
            </a:pPr>
            <a:r>
              <a:rPr lang="en-US"/>
              <a:t>Confidential: Wolfpack</a:t>
            </a:r>
          </a:p>
        </p:txBody>
      </p:sp>
      <p:sp>
        <p:nvSpPr>
          <p:cNvPr id="6" name="Slide Number Placeholder 5">
            <a:extLst>
              <a:ext uri="{FF2B5EF4-FFF2-40B4-BE49-F238E27FC236}">
                <a16:creationId xmlns:a16="http://schemas.microsoft.com/office/drawing/2014/main" id="{542BA3C6-C308-8544-8183-146B2DF7BDD0}"/>
              </a:ext>
            </a:extLst>
          </p:cNvPr>
          <p:cNvSpPr>
            <a:spLocks noGrp="1"/>
          </p:cNvSpPr>
          <p:nvPr>
            <p:ph type="sldNum" sz="quarter" idx="12"/>
          </p:nvPr>
        </p:nvSpPr>
        <p:spPr/>
        <p:txBody>
          <a:bodyPr/>
          <a:lstStyle>
            <a:lvl1pPr>
              <a:defRPr/>
            </a:lvl1pPr>
          </a:lstStyle>
          <a:p>
            <a:pPr>
              <a:defRPr/>
            </a:pPr>
            <a:fld id="{D6A9EB30-EA47-4D49-A163-246BBA7A7672}" type="slidenum">
              <a:rPr lang="en-US"/>
              <a:pPr>
                <a:defRPr/>
              </a:pPr>
              <a:t>‹#›</a:t>
            </a:fld>
            <a:endParaRPr lang="en-US"/>
          </a:p>
        </p:txBody>
      </p:sp>
    </p:spTree>
    <p:extLst>
      <p:ext uri="{BB962C8B-B14F-4D97-AF65-F5344CB8AC3E}">
        <p14:creationId xmlns:p14="http://schemas.microsoft.com/office/powerpoint/2010/main" val="3370047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299"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699">
                <a:solidFill>
                  <a:schemeClr val="tx1">
                    <a:tint val="75000"/>
                  </a:schemeClr>
                </a:solidFill>
              </a:defRPr>
            </a:lvl1pPr>
            <a:lvl2pPr marL="609341" indent="0">
              <a:buNone/>
              <a:defRPr sz="2399">
                <a:solidFill>
                  <a:schemeClr val="tx1">
                    <a:tint val="75000"/>
                  </a:schemeClr>
                </a:solidFill>
              </a:defRPr>
            </a:lvl2pPr>
            <a:lvl3pPr marL="1218682" indent="0">
              <a:buNone/>
              <a:defRPr sz="2099">
                <a:solidFill>
                  <a:schemeClr val="tx1">
                    <a:tint val="75000"/>
                  </a:schemeClr>
                </a:solidFill>
              </a:defRPr>
            </a:lvl3pPr>
            <a:lvl4pPr marL="1828023" indent="0">
              <a:buNone/>
              <a:defRPr sz="1900">
                <a:solidFill>
                  <a:schemeClr val="tx1">
                    <a:tint val="75000"/>
                  </a:schemeClr>
                </a:solidFill>
              </a:defRPr>
            </a:lvl4pPr>
            <a:lvl5pPr marL="2437364" indent="0">
              <a:buNone/>
              <a:defRPr sz="1900">
                <a:solidFill>
                  <a:schemeClr val="tx1">
                    <a:tint val="75000"/>
                  </a:schemeClr>
                </a:solidFill>
              </a:defRPr>
            </a:lvl5pPr>
            <a:lvl6pPr marL="3046705" indent="0">
              <a:buNone/>
              <a:defRPr sz="1900">
                <a:solidFill>
                  <a:schemeClr val="tx1">
                    <a:tint val="75000"/>
                  </a:schemeClr>
                </a:solidFill>
              </a:defRPr>
            </a:lvl6pPr>
            <a:lvl7pPr marL="3656046" indent="0">
              <a:buNone/>
              <a:defRPr sz="1900">
                <a:solidFill>
                  <a:schemeClr val="tx1">
                    <a:tint val="75000"/>
                  </a:schemeClr>
                </a:solidFill>
              </a:defRPr>
            </a:lvl7pPr>
            <a:lvl8pPr marL="4265387" indent="0">
              <a:buNone/>
              <a:defRPr sz="1900">
                <a:solidFill>
                  <a:schemeClr val="tx1">
                    <a:tint val="75000"/>
                  </a:schemeClr>
                </a:solidFill>
              </a:defRPr>
            </a:lvl8pPr>
            <a:lvl9pPr marL="4874728" indent="0">
              <a:buNone/>
              <a:defRPr sz="1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4E753C-942A-074A-9CEB-953A134185C7}"/>
              </a:ext>
            </a:extLst>
          </p:cNvPr>
          <p:cNvSpPr>
            <a:spLocks noGrp="1"/>
          </p:cNvSpPr>
          <p:nvPr>
            <p:ph type="dt" sz="half" idx="10"/>
          </p:nvPr>
        </p:nvSpPr>
        <p:spPr/>
        <p:txBody>
          <a:bodyPr/>
          <a:lstStyle>
            <a:lvl1pPr>
              <a:defRPr/>
            </a:lvl1pPr>
          </a:lstStyle>
          <a:p>
            <a:pPr>
              <a:defRPr/>
            </a:pPr>
            <a:fld id="{8C0AFFE0-3B14-654B-9D91-987FB9C17656}" type="datetimeFigureOut">
              <a:rPr lang="en-US"/>
              <a:pPr>
                <a:defRPr/>
              </a:pPr>
              <a:t>7/29/19</a:t>
            </a:fld>
            <a:endParaRPr lang="en-US"/>
          </a:p>
        </p:txBody>
      </p:sp>
      <p:sp>
        <p:nvSpPr>
          <p:cNvPr id="5" name="Footer Placeholder 4">
            <a:extLst>
              <a:ext uri="{FF2B5EF4-FFF2-40B4-BE49-F238E27FC236}">
                <a16:creationId xmlns:a16="http://schemas.microsoft.com/office/drawing/2014/main" id="{17EA97ED-F1BB-4048-9BC8-F2EFC5EA71B3}"/>
              </a:ext>
            </a:extLst>
          </p:cNvPr>
          <p:cNvSpPr>
            <a:spLocks noGrp="1"/>
          </p:cNvSpPr>
          <p:nvPr>
            <p:ph type="ftr" sz="quarter" idx="11"/>
          </p:nvPr>
        </p:nvSpPr>
        <p:spPr/>
        <p:txBody>
          <a:bodyPr/>
          <a:lstStyle>
            <a:lvl1pPr>
              <a:defRPr/>
            </a:lvl1pPr>
          </a:lstStyle>
          <a:p>
            <a:pPr>
              <a:defRPr/>
            </a:pPr>
            <a:r>
              <a:rPr lang="en-US"/>
              <a:t>Confidential: Wolfpack</a:t>
            </a:r>
          </a:p>
        </p:txBody>
      </p:sp>
      <p:sp>
        <p:nvSpPr>
          <p:cNvPr id="6" name="Slide Number Placeholder 5">
            <a:extLst>
              <a:ext uri="{FF2B5EF4-FFF2-40B4-BE49-F238E27FC236}">
                <a16:creationId xmlns:a16="http://schemas.microsoft.com/office/drawing/2014/main" id="{6FF159A4-D3D3-494D-B3FB-38E8CE335F86}"/>
              </a:ext>
            </a:extLst>
          </p:cNvPr>
          <p:cNvSpPr>
            <a:spLocks noGrp="1"/>
          </p:cNvSpPr>
          <p:nvPr>
            <p:ph type="sldNum" sz="quarter" idx="12"/>
          </p:nvPr>
        </p:nvSpPr>
        <p:spPr/>
        <p:txBody>
          <a:bodyPr/>
          <a:lstStyle>
            <a:lvl1pPr>
              <a:defRPr/>
            </a:lvl1pPr>
          </a:lstStyle>
          <a:p>
            <a:pPr>
              <a:defRPr/>
            </a:pPr>
            <a:fld id="{E3853ECF-144B-6A47-AB68-B22FF37DAEFA}" type="slidenum">
              <a:rPr lang="en-US"/>
              <a:pPr>
                <a:defRPr/>
              </a:pPr>
              <a:t>‹#›</a:t>
            </a:fld>
            <a:endParaRPr lang="en-US"/>
          </a:p>
        </p:txBody>
      </p:sp>
    </p:spTree>
    <p:extLst>
      <p:ext uri="{BB962C8B-B14F-4D97-AF65-F5344CB8AC3E}">
        <p14:creationId xmlns:p14="http://schemas.microsoft.com/office/powerpoint/2010/main" val="1494505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699"/>
            </a:lvl1pPr>
            <a:lvl2pPr>
              <a:defRPr sz="3199"/>
            </a:lvl2pPr>
            <a:lvl3pPr>
              <a:defRPr sz="2699"/>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699"/>
            </a:lvl1pPr>
            <a:lvl2pPr>
              <a:defRPr sz="3199"/>
            </a:lvl2pPr>
            <a:lvl3pPr>
              <a:defRPr sz="2699"/>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93ADA5E-0CD6-024E-BF83-B891DEDCDD3A}"/>
              </a:ext>
            </a:extLst>
          </p:cNvPr>
          <p:cNvSpPr>
            <a:spLocks noGrp="1"/>
          </p:cNvSpPr>
          <p:nvPr>
            <p:ph type="dt" sz="half" idx="10"/>
          </p:nvPr>
        </p:nvSpPr>
        <p:spPr/>
        <p:txBody>
          <a:bodyPr/>
          <a:lstStyle>
            <a:lvl1pPr>
              <a:defRPr/>
            </a:lvl1pPr>
          </a:lstStyle>
          <a:p>
            <a:pPr>
              <a:defRPr/>
            </a:pPr>
            <a:fld id="{85857ACF-B13D-D440-835A-AF6491AB6055}" type="datetimeFigureOut">
              <a:rPr lang="en-US"/>
              <a:pPr>
                <a:defRPr/>
              </a:pPr>
              <a:t>7/29/19</a:t>
            </a:fld>
            <a:endParaRPr lang="en-US"/>
          </a:p>
        </p:txBody>
      </p:sp>
      <p:sp>
        <p:nvSpPr>
          <p:cNvPr id="6" name="Footer Placeholder 4">
            <a:extLst>
              <a:ext uri="{FF2B5EF4-FFF2-40B4-BE49-F238E27FC236}">
                <a16:creationId xmlns:a16="http://schemas.microsoft.com/office/drawing/2014/main" id="{B8C84FA6-2F33-2348-9AF8-1BABDD56D45B}"/>
              </a:ext>
            </a:extLst>
          </p:cNvPr>
          <p:cNvSpPr>
            <a:spLocks noGrp="1"/>
          </p:cNvSpPr>
          <p:nvPr>
            <p:ph type="ftr" sz="quarter" idx="11"/>
          </p:nvPr>
        </p:nvSpPr>
        <p:spPr/>
        <p:txBody>
          <a:bodyPr/>
          <a:lstStyle>
            <a:lvl1pPr>
              <a:defRPr/>
            </a:lvl1pPr>
          </a:lstStyle>
          <a:p>
            <a:pPr>
              <a:defRPr/>
            </a:pPr>
            <a:r>
              <a:rPr lang="en-US"/>
              <a:t>Confidential: Wolfpack</a:t>
            </a:r>
          </a:p>
        </p:txBody>
      </p:sp>
      <p:sp>
        <p:nvSpPr>
          <p:cNvPr id="7" name="Slide Number Placeholder 5">
            <a:extLst>
              <a:ext uri="{FF2B5EF4-FFF2-40B4-BE49-F238E27FC236}">
                <a16:creationId xmlns:a16="http://schemas.microsoft.com/office/drawing/2014/main" id="{13A64F4D-BF33-3745-85DC-1DC8F7D44EFC}"/>
              </a:ext>
            </a:extLst>
          </p:cNvPr>
          <p:cNvSpPr>
            <a:spLocks noGrp="1"/>
          </p:cNvSpPr>
          <p:nvPr>
            <p:ph type="sldNum" sz="quarter" idx="12"/>
          </p:nvPr>
        </p:nvSpPr>
        <p:spPr/>
        <p:txBody>
          <a:bodyPr/>
          <a:lstStyle>
            <a:lvl1pPr>
              <a:defRPr/>
            </a:lvl1pPr>
          </a:lstStyle>
          <a:p>
            <a:pPr>
              <a:defRPr/>
            </a:pPr>
            <a:fld id="{EBF99488-D438-8C4B-B08A-D9CC01DD43E3}" type="slidenum">
              <a:rPr lang="en-US"/>
              <a:pPr>
                <a:defRPr/>
              </a:pPr>
              <a:t>‹#›</a:t>
            </a:fld>
            <a:endParaRPr lang="en-US"/>
          </a:p>
        </p:txBody>
      </p:sp>
    </p:spTree>
    <p:extLst>
      <p:ext uri="{BB962C8B-B14F-4D97-AF65-F5344CB8AC3E}">
        <p14:creationId xmlns:p14="http://schemas.microsoft.com/office/powerpoint/2010/main" val="2897536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199" b="1"/>
            </a:lvl1pPr>
            <a:lvl2pPr marL="609341" indent="0">
              <a:buNone/>
              <a:defRPr sz="2699" b="1"/>
            </a:lvl2pPr>
            <a:lvl3pPr marL="1218682" indent="0">
              <a:buNone/>
              <a:defRPr sz="2399" b="1"/>
            </a:lvl3pPr>
            <a:lvl4pPr marL="1828023" indent="0">
              <a:buNone/>
              <a:defRPr sz="2099" b="1"/>
            </a:lvl4pPr>
            <a:lvl5pPr marL="2437364" indent="0">
              <a:buNone/>
              <a:defRPr sz="2099" b="1"/>
            </a:lvl5pPr>
            <a:lvl6pPr marL="3046705" indent="0">
              <a:buNone/>
              <a:defRPr sz="2099" b="1"/>
            </a:lvl6pPr>
            <a:lvl7pPr marL="3656046" indent="0">
              <a:buNone/>
              <a:defRPr sz="2099" b="1"/>
            </a:lvl7pPr>
            <a:lvl8pPr marL="4265387" indent="0">
              <a:buNone/>
              <a:defRPr sz="2099" b="1"/>
            </a:lvl8pPr>
            <a:lvl9pPr marL="4874728" indent="0">
              <a:buNone/>
              <a:defRPr sz="2099"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199"/>
            </a:lvl1pPr>
            <a:lvl2pPr>
              <a:defRPr sz="2699"/>
            </a:lvl2pPr>
            <a:lvl3pPr>
              <a:defRPr sz="2399"/>
            </a:lvl3pPr>
            <a:lvl4pPr>
              <a:defRPr sz="2099"/>
            </a:lvl4pPr>
            <a:lvl5pPr>
              <a:defRPr sz="2099"/>
            </a:lvl5pPr>
            <a:lvl6pPr>
              <a:defRPr sz="2099"/>
            </a:lvl6pPr>
            <a:lvl7pPr>
              <a:defRPr sz="2099"/>
            </a:lvl7pPr>
            <a:lvl8pPr>
              <a:defRPr sz="2099"/>
            </a:lvl8pPr>
            <a:lvl9pPr>
              <a:defRPr sz="20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7" y="1535113"/>
            <a:ext cx="5387630" cy="639763"/>
          </a:xfrm>
        </p:spPr>
        <p:txBody>
          <a:bodyPr anchor="b"/>
          <a:lstStyle>
            <a:lvl1pPr marL="0" indent="0">
              <a:buNone/>
              <a:defRPr sz="3199" b="1"/>
            </a:lvl1pPr>
            <a:lvl2pPr marL="609341" indent="0">
              <a:buNone/>
              <a:defRPr sz="2699" b="1"/>
            </a:lvl2pPr>
            <a:lvl3pPr marL="1218682" indent="0">
              <a:buNone/>
              <a:defRPr sz="2399" b="1"/>
            </a:lvl3pPr>
            <a:lvl4pPr marL="1828023" indent="0">
              <a:buNone/>
              <a:defRPr sz="2099" b="1"/>
            </a:lvl4pPr>
            <a:lvl5pPr marL="2437364" indent="0">
              <a:buNone/>
              <a:defRPr sz="2099" b="1"/>
            </a:lvl5pPr>
            <a:lvl6pPr marL="3046705" indent="0">
              <a:buNone/>
              <a:defRPr sz="2099" b="1"/>
            </a:lvl6pPr>
            <a:lvl7pPr marL="3656046" indent="0">
              <a:buNone/>
              <a:defRPr sz="2099" b="1"/>
            </a:lvl7pPr>
            <a:lvl8pPr marL="4265387" indent="0">
              <a:buNone/>
              <a:defRPr sz="2099" b="1"/>
            </a:lvl8pPr>
            <a:lvl9pPr marL="4874728" indent="0">
              <a:buNone/>
              <a:defRPr sz="2099" b="1"/>
            </a:lvl9pPr>
          </a:lstStyle>
          <a:p>
            <a:pPr lvl="0"/>
            <a:r>
              <a:rPr lang="en-US"/>
              <a:t>Click to edit Master text styles</a:t>
            </a:r>
          </a:p>
        </p:txBody>
      </p:sp>
      <p:sp>
        <p:nvSpPr>
          <p:cNvPr id="6" name="Content Placeholder 5"/>
          <p:cNvSpPr>
            <a:spLocks noGrp="1"/>
          </p:cNvSpPr>
          <p:nvPr>
            <p:ph sz="quarter" idx="4"/>
          </p:nvPr>
        </p:nvSpPr>
        <p:spPr>
          <a:xfrm>
            <a:off x="6191757" y="2174875"/>
            <a:ext cx="5387630" cy="3951288"/>
          </a:xfrm>
        </p:spPr>
        <p:txBody>
          <a:bodyPr/>
          <a:lstStyle>
            <a:lvl1pPr>
              <a:defRPr sz="3199"/>
            </a:lvl1pPr>
            <a:lvl2pPr>
              <a:defRPr sz="2699"/>
            </a:lvl2pPr>
            <a:lvl3pPr>
              <a:defRPr sz="2399"/>
            </a:lvl3pPr>
            <a:lvl4pPr>
              <a:defRPr sz="2099"/>
            </a:lvl4pPr>
            <a:lvl5pPr>
              <a:defRPr sz="2099"/>
            </a:lvl5pPr>
            <a:lvl6pPr>
              <a:defRPr sz="2099"/>
            </a:lvl6pPr>
            <a:lvl7pPr>
              <a:defRPr sz="2099"/>
            </a:lvl7pPr>
            <a:lvl8pPr>
              <a:defRPr sz="2099"/>
            </a:lvl8pPr>
            <a:lvl9pPr>
              <a:defRPr sz="20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06103CC-F851-774F-845D-3499C733679B}"/>
              </a:ext>
            </a:extLst>
          </p:cNvPr>
          <p:cNvSpPr>
            <a:spLocks noGrp="1"/>
          </p:cNvSpPr>
          <p:nvPr>
            <p:ph type="dt" sz="half" idx="10"/>
          </p:nvPr>
        </p:nvSpPr>
        <p:spPr/>
        <p:txBody>
          <a:bodyPr/>
          <a:lstStyle>
            <a:lvl1pPr>
              <a:defRPr/>
            </a:lvl1pPr>
          </a:lstStyle>
          <a:p>
            <a:pPr>
              <a:defRPr/>
            </a:pPr>
            <a:fld id="{D72EF959-AB89-B64F-9560-A2B45855A08A}" type="datetimeFigureOut">
              <a:rPr lang="en-US"/>
              <a:pPr>
                <a:defRPr/>
              </a:pPr>
              <a:t>7/29/19</a:t>
            </a:fld>
            <a:endParaRPr lang="en-US"/>
          </a:p>
        </p:txBody>
      </p:sp>
      <p:sp>
        <p:nvSpPr>
          <p:cNvPr id="8" name="Footer Placeholder 4">
            <a:extLst>
              <a:ext uri="{FF2B5EF4-FFF2-40B4-BE49-F238E27FC236}">
                <a16:creationId xmlns:a16="http://schemas.microsoft.com/office/drawing/2014/main" id="{3E3E90EF-5232-A148-A044-C3DD7ECFC56D}"/>
              </a:ext>
            </a:extLst>
          </p:cNvPr>
          <p:cNvSpPr>
            <a:spLocks noGrp="1"/>
          </p:cNvSpPr>
          <p:nvPr>
            <p:ph type="ftr" sz="quarter" idx="11"/>
          </p:nvPr>
        </p:nvSpPr>
        <p:spPr/>
        <p:txBody>
          <a:bodyPr/>
          <a:lstStyle>
            <a:lvl1pPr>
              <a:defRPr/>
            </a:lvl1pPr>
          </a:lstStyle>
          <a:p>
            <a:pPr>
              <a:defRPr/>
            </a:pPr>
            <a:r>
              <a:rPr lang="en-US"/>
              <a:t>Confidential: Wolfpack</a:t>
            </a:r>
          </a:p>
        </p:txBody>
      </p:sp>
      <p:sp>
        <p:nvSpPr>
          <p:cNvPr id="9" name="Slide Number Placeholder 5">
            <a:extLst>
              <a:ext uri="{FF2B5EF4-FFF2-40B4-BE49-F238E27FC236}">
                <a16:creationId xmlns:a16="http://schemas.microsoft.com/office/drawing/2014/main" id="{CE94A3CD-A456-3246-8F4F-CC19BD0ACACB}"/>
              </a:ext>
            </a:extLst>
          </p:cNvPr>
          <p:cNvSpPr>
            <a:spLocks noGrp="1"/>
          </p:cNvSpPr>
          <p:nvPr>
            <p:ph type="sldNum" sz="quarter" idx="12"/>
          </p:nvPr>
        </p:nvSpPr>
        <p:spPr/>
        <p:txBody>
          <a:bodyPr/>
          <a:lstStyle>
            <a:lvl1pPr>
              <a:defRPr/>
            </a:lvl1pPr>
          </a:lstStyle>
          <a:p>
            <a:pPr>
              <a:defRPr/>
            </a:pPr>
            <a:fld id="{0A503D9A-9937-A844-AA6F-26F59BD269AB}" type="slidenum">
              <a:rPr lang="en-US"/>
              <a:pPr>
                <a:defRPr/>
              </a:pPr>
              <a:t>‹#›</a:t>
            </a:fld>
            <a:endParaRPr lang="en-US"/>
          </a:p>
        </p:txBody>
      </p:sp>
    </p:spTree>
    <p:extLst>
      <p:ext uri="{BB962C8B-B14F-4D97-AF65-F5344CB8AC3E}">
        <p14:creationId xmlns:p14="http://schemas.microsoft.com/office/powerpoint/2010/main" val="599970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iamond 3">
            <a:extLst>
              <a:ext uri="{FF2B5EF4-FFF2-40B4-BE49-F238E27FC236}">
                <a16:creationId xmlns:a16="http://schemas.microsoft.com/office/drawing/2014/main" id="{5FFF6C99-6B34-3D43-AED3-1D8C7311846C}"/>
              </a:ext>
            </a:extLst>
          </p:cNvPr>
          <p:cNvSpPr/>
          <p:nvPr userDrawn="1"/>
        </p:nvSpPr>
        <p:spPr>
          <a:xfrm>
            <a:off x="11056704" y="359834"/>
            <a:ext cx="522680" cy="5207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3199"/>
          </a:p>
        </p:txBody>
      </p:sp>
      <p:grpSp>
        <p:nvGrpSpPr>
          <p:cNvPr id="5" name="Group 7">
            <a:extLst>
              <a:ext uri="{FF2B5EF4-FFF2-40B4-BE49-F238E27FC236}">
                <a16:creationId xmlns:a16="http://schemas.microsoft.com/office/drawing/2014/main" id="{CBEB99BC-49F9-0943-BE87-4A3237BBAB8D}"/>
              </a:ext>
            </a:extLst>
          </p:cNvPr>
          <p:cNvGrpSpPr>
            <a:grpSpLocks/>
          </p:cNvGrpSpPr>
          <p:nvPr userDrawn="1"/>
        </p:nvGrpSpPr>
        <p:grpSpPr bwMode="auto">
          <a:xfrm>
            <a:off x="766034" y="6472767"/>
            <a:ext cx="10811235" cy="0"/>
            <a:chOff x="765820" y="6453336"/>
            <a:chExt cx="10810529" cy="0"/>
          </a:xfrm>
        </p:grpSpPr>
        <p:cxnSp>
          <p:nvCxnSpPr>
            <p:cNvPr id="6" name="Straight Connector 5">
              <a:extLst>
                <a:ext uri="{FF2B5EF4-FFF2-40B4-BE49-F238E27FC236}">
                  <a16:creationId xmlns:a16="http://schemas.microsoft.com/office/drawing/2014/main" id="{E44396C6-3954-7E43-A4A5-67C51CE7F744}"/>
                </a:ext>
              </a:extLst>
            </p:cNvPr>
            <p:cNvCxnSpPr/>
            <p:nvPr userDrawn="1"/>
          </p:nvCxnSpPr>
          <p:spPr>
            <a:xfrm flipH="1">
              <a:off x="765820" y="6453336"/>
              <a:ext cx="417693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151613C-A921-C245-A0E1-C72F1C06CB02}"/>
                </a:ext>
              </a:extLst>
            </p:cNvPr>
            <p:cNvCxnSpPr/>
            <p:nvPr userDrawn="1"/>
          </p:nvCxnSpPr>
          <p:spPr>
            <a:xfrm flipH="1">
              <a:off x="7399410" y="6453336"/>
              <a:ext cx="417693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B85C0F57-D4ED-F544-8E82-6890593E2D29}"/>
              </a:ext>
            </a:extLst>
          </p:cNvPr>
          <p:cNvCxnSpPr/>
          <p:nvPr userDrawn="1"/>
        </p:nvCxnSpPr>
        <p:spPr>
          <a:xfrm>
            <a:off x="766034" y="1009651"/>
            <a:ext cx="863375"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Autofit/>
          </a:bodyPr>
          <a:lstStyle>
            <a:lvl1pPr>
              <a:defRPr sz="3599"/>
            </a:lvl1pPr>
          </a:lstStyle>
          <a:p>
            <a:r>
              <a:rPr lang="en-US"/>
              <a:t>Click to edit Master title style</a:t>
            </a:r>
          </a:p>
        </p:txBody>
      </p:sp>
      <p:sp>
        <p:nvSpPr>
          <p:cNvPr id="14" name="Picture Placeholder 5">
            <a:extLst>
              <a:ext uri="{FF2B5EF4-FFF2-40B4-BE49-F238E27FC236}">
                <a16:creationId xmlns:a16="http://schemas.microsoft.com/office/drawing/2014/main" id="{ACC1EB82-8096-4141-8181-D6936E12182F}"/>
              </a:ext>
            </a:extLst>
          </p:cNvPr>
          <p:cNvSpPr>
            <a:spLocks noGrp="1"/>
          </p:cNvSpPr>
          <p:nvPr>
            <p:ph type="pic" sz="quarter" idx="13"/>
          </p:nvPr>
        </p:nvSpPr>
        <p:spPr>
          <a:xfrm>
            <a:off x="1" y="1329863"/>
            <a:ext cx="6094413" cy="4679951"/>
          </a:xfrm>
        </p:spPr>
        <p:txBody>
          <a:bodyPr rtlCol="0" anchor="ctr">
            <a:normAutofit/>
          </a:bodyPr>
          <a:lstStyle>
            <a:lvl1pPr marL="0" indent="0" algn="ctr">
              <a:buFontTx/>
              <a:buNone/>
              <a:defRPr sz="2799"/>
            </a:lvl1pPr>
          </a:lstStyle>
          <a:p>
            <a:pPr lvl="0"/>
            <a:endParaRPr lang="en-IN" noProof="0"/>
          </a:p>
        </p:txBody>
      </p:sp>
      <p:sp>
        <p:nvSpPr>
          <p:cNvPr id="9" name="Slide Number Placeholder 4">
            <a:extLst>
              <a:ext uri="{FF2B5EF4-FFF2-40B4-BE49-F238E27FC236}">
                <a16:creationId xmlns:a16="http://schemas.microsoft.com/office/drawing/2014/main" id="{BF95C8B0-8F92-0846-980A-3CC61C377C64}"/>
              </a:ext>
            </a:extLst>
          </p:cNvPr>
          <p:cNvSpPr>
            <a:spLocks noGrp="1"/>
          </p:cNvSpPr>
          <p:nvPr>
            <p:ph type="sldNum" sz="quarter" idx="14"/>
          </p:nvPr>
        </p:nvSpPr>
        <p:spPr>
          <a:xfrm>
            <a:off x="11063052" y="359834"/>
            <a:ext cx="516332" cy="522817"/>
          </a:xfrm>
        </p:spPr>
        <p:txBody>
          <a:bodyPr lIns="0" tIns="0" rIns="0" bIns="0"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E4CB66B6-73FD-904B-8B7A-D70B4BB1309D}" type="slidenum">
              <a:rPr lang="en-US"/>
              <a:pPr>
                <a:defRPr/>
              </a:pPr>
              <a:t>‹#›</a:t>
            </a:fld>
            <a:endParaRPr lang="en-US" dirty="0"/>
          </a:p>
        </p:txBody>
      </p:sp>
      <p:sp>
        <p:nvSpPr>
          <p:cNvPr id="10" name="Footer Placeholder 3">
            <a:extLst>
              <a:ext uri="{FF2B5EF4-FFF2-40B4-BE49-F238E27FC236}">
                <a16:creationId xmlns:a16="http://schemas.microsoft.com/office/drawing/2014/main" id="{DF800014-C4CA-8D45-8FC0-22DA17027DF0}"/>
              </a:ext>
            </a:extLst>
          </p:cNvPr>
          <p:cNvSpPr>
            <a:spLocks noGrp="1"/>
          </p:cNvSpPr>
          <p:nvPr>
            <p:ph type="ftr" sz="quarter" idx="15"/>
          </p:nvPr>
        </p:nvSpPr>
        <p:spPr>
          <a:xfrm>
            <a:off x="3540262" y="6290733"/>
            <a:ext cx="5108303" cy="366184"/>
          </a:xfrm>
        </p:spPr>
        <p:txBody>
          <a:bodyPr/>
          <a:lstStyle>
            <a:lvl1pPr algn="ctr">
              <a:defRPr sz="13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t>Confidential: Wolfpack</a:t>
            </a:r>
          </a:p>
        </p:txBody>
      </p:sp>
    </p:spTree>
    <p:extLst>
      <p:ext uri="{BB962C8B-B14F-4D97-AF65-F5344CB8AC3E}">
        <p14:creationId xmlns:p14="http://schemas.microsoft.com/office/powerpoint/2010/main" val="688680791"/>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iamond 2">
            <a:extLst>
              <a:ext uri="{FF2B5EF4-FFF2-40B4-BE49-F238E27FC236}">
                <a16:creationId xmlns:a16="http://schemas.microsoft.com/office/drawing/2014/main" id="{B68758AD-DF4E-A74F-A429-D86A004AE7B1}"/>
              </a:ext>
            </a:extLst>
          </p:cNvPr>
          <p:cNvSpPr/>
          <p:nvPr userDrawn="1"/>
        </p:nvSpPr>
        <p:spPr>
          <a:xfrm>
            <a:off x="11056704" y="359834"/>
            <a:ext cx="522680" cy="5207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3199"/>
          </a:p>
        </p:txBody>
      </p:sp>
      <p:grpSp>
        <p:nvGrpSpPr>
          <p:cNvPr id="4" name="Group 7">
            <a:extLst>
              <a:ext uri="{FF2B5EF4-FFF2-40B4-BE49-F238E27FC236}">
                <a16:creationId xmlns:a16="http://schemas.microsoft.com/office/drawing/2014/main" id="{346FDD90-1FD5-8F4F-BCB3-D2DCF32B6A21}"/>
              </a:ext>
            </a:extLst>
          </p:cNvPr>
          <p:cNvGrpSpPr>
            <a:grpSpLocks/>
          </p:cNvGrpSpPr>
          <p:nvPr userDrawn="1"/>
        </p:nvGrpSpPr>
        <p:grpSpPr bwMode="auto">
          <a:xfrm>
            <a:off x="766034" y="6472767"/>
            <a:ext cx="10811235" cy="0"/>
            <a:chOff x="765820" y="6453336"/>
            <a:chExt cx="10810529" cy="0"/>
          </a:xfrm>
        </p:grpSpPr>
        <p:cxnSp>
          <p:nvCxnSpPr>
            <p:cNvPr id="5" name="Straight Connector 4">
              <a:extLst>
                <a:ext uri="{FF2B5EF4-FFF2-40B4-BE49-F238E27FC236}">
                  <a16:creationId xmlns:a16="http://schemas.microsoft.com/office/drawing/2014/main" id="{32D3E849-976D-9343-BE15-0ABC88E7A528}"/>
                </a:ext>
              </a:extLst>
            </p:cNvPr>
            <p:cNvCxnSpPr/>
            <p:nvPr userDrawn="1"/>
          </p:nvCxnSpPr>
          <p:spPr>
            <a:xfrm flipH="1">
              <a:off x="765820" y="6453336"/>
              <a:ext cx="417693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F0CEEAF-774F-6547-97B5-478A1DAB4D1F}"/>
                </a:ext>
              </a:extLst>
            </p:cNvPr>
            <p:cNvCxnSpPr/>
            <p:nvPr userDrawn="1"/>
          </p:nvCxnSpPr>
          <p:spPr>
            <a:xfrm flipH="1">
              <a:off x="7399410" y="6453336"/>
              <a:ext cx="417693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id="{718C52FA-0FC1-4B45-839F-F37DEA783AB1}"/>
              </a:ext>
            </a:extLst>
          </p:cNvPr>
          <p:cNvCxnSpPr/>
          <p:nvPr userDrawn="1"/>
        </p:nvCxnSpPr>
        <p:spPr>
          <a:xfrm>
            <a:off x="766034" y="1009651"/>
            <a:ext cx="863375"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Autofit/>
          </a:bodyPr>
          <a:lstStyle>
            <a:lvl1pPr>
              <a:defRPr sz="3599"/>
            </a:lvl1pPr>
          </a:lstStyle>
          <a:p>
            <a:r>
              <a:rPr lang="en-US"/>
              <a:t>Click to edit Master title style</a:t>
            </a:r>
          </a:p>
        </p:txBody>
      </p:sp>
      <p:sp>
        <p:nvSpPr>
          <p:cNvPr id="8" name="Slide Number Placeholder 4">
            <a:extLst>
              <a:ext uri="{FF2B5EF4-FFF2-40B4-BE49-F238E27FC236}">
                <a16:creationId xmlns:a16="http://schemas.microsoft.com/office/drawing/2014/main" id="{09A85520-FD58-E645-B818-246FC175CE73}"/>
              </a:ext>
            </a:extLst>
          </p:cNvPr>
          <p:cNvSpPr>
            <a:spLocks noGrp="1"/>
          </p:cNvSpPr>
          <p:nvPr>
            <p:ph type="sldNum" sz="quarter" idx="10"/>
          </p:nvPr>
        </p:nvSpPr>
        <p:spPr>
          <a:xfrm>
            <a:off x="11063052" y="359834"/>
            <a:ext cx="516332" cy="522817"/>
          </a:xfrm>
        </p:spPr>
        <p:txBody>
          <a:bodyPr lIns="0" tIns="0" rIns="0" bIns="0"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1091194F-CBD2-504B-A9B6-7AC2879045A0}" type="slidenum">
              <a:rPr lang="en-US"/>
              <a:pPr>
                <a:defRPr/>
              </a:pPr>
              <a:t>‹#›</a:t>
            </a:fld>
            <a:endParaRPr lang="en-US" dirty="0"/>
          </a:p>
        </p:txBody>
      </p:sp>
      <p:sp>
        <p:nvSpPr>
          <p:cNvPr id="9" name="Footer Placeholder 3">
            <a:extLst>
              <a:ext uri="{FF2B5EF4-FFF2-40B4-BE49-F238E27FC236}">
                <a16:creationId xmlns:a16="http://schemas.microsoft.com/office/drawing/2014/main" id="{7A2B72B1-84E0-374D-AD75-C283594095D8}"/>
              </a:ext>
            </a:extLst>
          </p:cNvPr>
          <p:cNvSpPr>
            <a:spLocks noGrp="1"/>
          </p:cNvSpPr>
          <p:nvPr>
            <p:ph type="ftr" sz="quarter" idx="11"/>
          </p:nvPr>
        </p:nvSpPr>
        <p:spPr>
          <a:xfrm>
            <a:off x="3540262" y="6290733"/>
            <a:ext cx="5108303" cy="366184"/>
          </a:xfrm>
        </p:spPr>
        <p:txBody>
          <a:bodyPr/>
          <a:lstStyle>
            <a:lvl1pPr algn="ctr">
              <a:defRPr sz="13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t>Confidential: Wolfpack</a:t>
            </a:r>
          </a:p>
        </p:txBody>
      </p:sp>
    </p:spTree>
    <p:extLst>
      <p:ext uri="{BB962C8B-B14F-4D97-AF65-F5344CB8AC3E}">
        <p14:creationId xmlns:p14="http://schemas.microsoft.com/office/powerpoint/2010/main" val="2183641394"/>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 Mockup2">
    <p:spTree>
      <p:nvGrpSpPr>
        <p:cNvPr id="1" name=""/>
        <p:cNvGrpSpPr/>
        <p:nvPr/>
      </p:nvGrpSpPr>
      <p:grpSpPr>
        <a:xfrm>
          <a:off x="0" y="0"/>
          <a:ext cx="0" cy="0"/>
          <a:chOff x="0" y="0"/>
          <a:chExt cx="0" cy="0"/>
        </a:xfrm>
      </p:grpSpPr>
      <p:sp>
        <p:nvSpPr>
          <p:cNvPr id="4" name="Diamond 3">
            <a:extLst>
              <a:ext uri="{FF2B5EF4-FFF2-40B4-BE49-F238E27FC236}">
                <a16:creationId xmlns:a16="http://schemas.microsoft.com/office/drawing/2014/main" id="{DE5E4BA6-B932-D74C-B3E5-028F6E833FAC}"/>
              </a:ext>
            </a:extLst>
          </p:cNvPr>
          <p:cNvSpPr/>
          <p:nvPr userDrawn="1"/>
        </p:nvSpPr>
        <p:spPr>
          <a:xfrm>
            <a:off x="11056704" y="359834"/>
            <a:ext cx="522680" cy="5207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3199"/>
          </a:p>
        </p:txBody>
      </p:sp>
      <p:grpSp>
        <p:nvGrpSpPr>
          <p:cNvPr id="5" name="Group 7">
            <a:extLst>
              <a:ext uri="{FF2B5EF4-FFF2-40B4-BE49-F238E27FC236}">
                <a16:creationId xmlns:a16="http://schemas.microsoft.com/office/drawing/2014/main" id="{3A994E3E-6D75-9349-A273-185CF7F71AAE}"/>
              </a:ext>
            </a:extLst>
          </p:cNvPr>
          <p:cNvGrpSpPr>
            <a:grpSpLocks/>
          </p:cNvGrpSpPr>
          <p:nvPr userDrawn="1"/>
        </p:nvGrpSpPr>
        <p:grpSpPr bwMode="auto">
          <a:xfrm>
            <a:off x="766034" y="6472767"/>
            <a:ext cx="10811235" cy="0"/>
            <a:chOff x="765820" y="6453336"/>
            <a:chExt cx="10810529" cy="0"/>
          </a:xfrm>
        </p:grpSpPr>
        <p:cxnSp>
          <p:nvCxnSpPr>
            <p:cNvPr id="6" name="Straight Connector 5">
              <a:extLst>
                <a:ext uri="{FF2B5EF4-FFF2-40B4-BE49-F238E27FC236}">
                  <a16:creationId xmlns:a16="http://schemas.microsoft.com/office/drawing/2014/main" id="{8294EE05-2CB0-6D4A-953E-2569B744E49A}"/>
                </a:ext>
              </a:extLst>
            </p:cNvPr>
            <p:cNvCxnSpPr/>
            <p:nvPr userDrawn="1"/>
          </p:nvCxnSpPr>
          <p:spPr>
            <a:xfrm flipH="1">
              <a:off x="765820" y="6453336"/>
              <a:ext cx="417693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E1CCF03-4CD5-374E-BC55-4E9520558EE0}"/>
                </a:ext>
              </a:extLst>
            </p:cNvPr>
            <p:cNvCxnSpPr/>
            <p:nvPr userDrawn="1"/>
          </p:nvCxnSpPr>
          <p:spPr>
            <a:xfrm flipH="1">
              <a:off x="7399410" y="6453336"/>
              <a:ext cx="417693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57D87432-C2CF-574D-A811-A1F536185267}"/>
              </a:ext>
            </a:extLst>
          </p:cNvPr>
          <p:cNvCxnSpPr/>
          <p:nvPr userDrawn="1"/>
        </p:nvCxnSpPr>
        <p:spPr>
          <a:xfrm>
            <a:off x="766034" y="1009651"/>
            <a:ext cx="863375"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Autofit/>
          </a:bodyPr>
          <a:lstStyle>
            <a:lvl1pPr>
              <a:defRPr sz="3599"/>
            </a:lvl1pPr>
          </a:lstStyle>
          <a:p>
            <a:r>
              <a:rPr lang="en-US"/>
              <a:t>Click to edit Master title style</a:t>
            </a:r>
          </a:p>
        </p:txBody>
      </p:sp>
      <p:sp>
        <p:nvSpPr>
          <p:cNvPr id="10" name="Picture Placeholder 5">
            <a:extLst>
              <a:ext uri="{FF2B5EF4-FFF2-40B4-BE49-F238E27FC236}">
                <a16:creationId xmlns:a16="http://schemas.microsoft.com/office/drawing/2014/main" id="{5621CB2F-3319-4418-B3B8-D086263BAD7A}"/>
              </a:ext>
            </a:extLst>
          </p:cNvPr>
          <p:cNvSpPr>
            <a:spLocks noGrp="1"/>
          </p:cNvSpPr>
          <p:nvPr>
            <p:ph type="pic" sz="quarter" idx="13"/>
          </p:nvPr>
        </p:nvSpPr>
        <p:spPr>
          <a:xfrm>
            <a:off x="1701052" y="2011551"/>
            <a:ext cx="5043626" cy="3021936"/>
          </a:xfrm>
          <a:solidFill>
            <a:schemeClr val="bg1">
              <a:lumMod val="95000"/>
            </a:schemeClr>
          </a:solidFill>
        </p:spPr>
        <p:txBody>
          <a:bodyPr rtlCol="0" anchor="ctr">
            <a:normAutofit/>
          </a:bodyPr>
          <a:lstStyle>
            <a:lvl1pPr marL="0" indent="0" algn="ctr">
              <a:buFontTx/>
              <a:buNone/>
              <a:defRPr sz="2399"/>
            </a:lvl1pPr>
          </a:lstStyle>
          <a:p>
            <a:pPr lvl="0"/>
            <a:endParaRPr lang="en-IN" noProof="0"/>
          </a:p>
        </p:txBody>
      </p:sp>
      <p:sp>
        <p:nvSpPr>
          <p:cNvPr id="9" name="Slide Number Placeholder 4">
            <a:extLst>
              <a:ext uri="{FF2B5EF4-FFF2-40B4-BE49-F238E27FC236}">
                <a16:creationId xmlns:a16="http://schemas.microsoft.com/office/drawing/2014/main" id="{01CBF87B-C4CB-4546-8254-1E9FF43BAC10}"/>
              </a:ext>
            </a:extLst>
          </p:cNvPr>
          <p:cNvSpPr>
            <a:spLocks noGrp="1"/>
          </p:cNvSpPr>
          <p:nvPr>
            <p:ph type="sldNum" sz="quarter" idx="14"/>
          </p:nvPr>
        </p:nvSpPr>
        <p:spPr>
          <a:xfrm>
            <a:off x="11063052" y="359834"/>
            <a:ext cx="516332" cy="522817"/>
          </a:xfrm>
        </p:spPr>
        <p:txBody>
          <a:bodyPr lIns="0" tIns="0" rIns="0" bIns="0"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CD47C65A-4D1B-C54B-9D21-61E943256CE6}" type="slidenum">
              <a:rPr lang="en-US"/>
              <a:pPr>
                <a:defRPr/>
              </a:pPr>
              <a:t>‹#›</a:t>
            </a:fld>
            <a:endParaRPr lang="en-US" dirty="0"/>
          </a:p>
        </p:txBody>
      </p:sp>
      <p:sp>
        <p:nvSpPr>
          <p:cNvPr id="11" name="Footer Placeholder 3">
            <a:extLst>
              <a:ext uri="{FF2B5EF4-FFF2-40B4-BE49-F238E27FC236}">
                <a16:creationId xmlns:a16="http://schemas.microsoft.com/office/drawing/2014/main" id="{F574554C-693C-0748-96F4-825585551665}"/>
              </a:ext>
            </a:extLst>
          </p:cNvPr>
          <p:cNvSpPr>
            <a:spLocks noGrp="1"/>
          </p:cNvSpPr>
          <p:nvPr>
            <p:ph type="ftr" sz="quarter" idx="15"/>
          </p:nvPr>
        </p:nvSpPr>
        <p:spPr>
          <a:xfrm>
            <a:off x="3540262" y="6290733"/>
            <a:ext cx="5108303" cy="366184"/>
          </a:xfrm>
        </p:spPr>
        <p:txBody>
          <a:bodyPr/>
          <a:lstStyle>
            <a:lvl1pPr algn="ctr">
              <a:defRPr sz="13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t>Confidential: Wolfpack.</a:t>
            </a:r>
          </a:p>
        </p:txBody>
      </p:sp>
    </p:spTree>
    <p:extLst>
      <p:ext uri="{BB962C8B-B14F-4D97-AF65-F5344CB8AC3E}">
        <p14:creationId xmlns:p14="http://schemas.microsoft.com/office/powerpoint/2010/main" val="1202965452"/>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een Mockup">
    <p:spTree>
      <p:nvGrpSpPr>
        <p:cNvPr id="1" name=""/>
        <p:cNvGrpSpPr/>
        <p:nvPr/>
      </p:nvGrpSpPr>
      <p:grpSpPr>
        <a:xfrm>
          <a:off x="0" y="0"/>
          <a:ext cx="0" cy="0"/>
          <a:chOff x="0" y="0"/>
          <a:chExt cx="0" cy="0"/>
        </a:xfrm>
      </p:grpSpPr>
      <p:sp>
        <p:nvSpPr>
          <p:cNvPr id="4" name="Diamond 3">
            <a:extLst>
              <a:ext uri="{FF2B5EF4-FFF2-40B4-BE49-F238E27FC236}">
                <a16:creationId xmlns:a16="http://schemas.microsoft.com/office/drawing/2014/main" id="{76555E16-7B06-B34D-A93B-CFC4EB0D35AF}"/>
              </a:ext>
            </a:extLst>
          </p:cNvPr>
          <p:cNvSpPr/>
          <p:nvPr userDrawn="1"/>
        </p:nvSpPr>
        <p:spPr>
          <a:xfrm>
            <a:off x="11056704" y="359834"/>
            <a:ext cx="522680" cy="5207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3199"/>
          </a:p>
        </p:txBody>
      </p:sp>
      <p:grpSp>
        <p:nvGrpSpPr>
          <p:cNvPr id="5" name="Group 7">
            <a:extLst>
              <a:ext uri="{FF2B5EF4-FFF2-40B4-BE49-F238E27FC236}">
                <a16:creationId xmlns:a16="http://schemas.microsoft.com/office/drawing/2014/main" id="{A13302A7-7FBB-6241-9389-067A937D6FDB}"/>
              </a:ext>
            </a:extLst>
          </p:cNvPr>
          <p:cNvGrpSpPr>
            <a:grpSpLocks/>
          </p:cNvGrpSpPr>
          <p:nvPr userDrawn="1"/>
        </p:nvGrpSpPr>
        <p:grpSpPr bwMode="auto">
          <a:xfrm>
            <a:off x="766034" y="6472767"/>
            <a:ext cx="10811235" cy="0"/>
            <a:chOff x="765820" y="6453336"/>
            <a:chExt cx="10810529" cy="0"/>
          </a:xfrm>
        </p:grpSpPr>
        <p:cxnSp>
          <p:nvCxnSpPr>
            <p:cNvPr id="6" name="Straight Connector 5">
              <a:extLst>
                <a:ext uri="{FF2B5EF4-FFF2-40B4-BE49-F238E27FC236}">
                  <a16:creationId xmlns:a16="http://schemas.microsoft.com/office/drawing/2014/main" id="{0B2C5EA9-CD0E-194E-90E3-EB54BA8F4088}"/>
                </a:ext>
              </a:extLst>
            </p:cNvPr>
            <p:cNvCxnSpPr/>
            <p:nvPr userDrawn="1"/>
          </p:nvCxnSpPr>
          <p:spPr>
            <a:xfrm flipH="1">
              <a:off x="765820" y="6453336"/>
              <a:ext cx="417693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10A4D59-620A-4D4B-AA08-3AB1C3518FA9}"/>
                </a:ext>
              </a:extLst>
            </p:cNvPr>
            <p:cNvCxnSpPr/>
            <p:nvPr userDrawn="1"/>
          </p:nvCxnSpPr>
          <p:spPr>
            <a:xfrm flipH="1">
              <a:off x="7399410" y="6453336"/>
              <a:ext cx="417693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8" name="Graphic 10">
            <a:extLst>
              <a:ext uri="{FF2B5EF4-FFF2-40B4-BE49-F238E27FC236}">
                <a16:creationId xmlns:a16="http://schemas.microsoft.com/office/drawing/2014/main" id="{B9372B69-408A-AE47-99F3-2A1A9CE867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39828" y="2222500"/>
            <a:ext cx="4814162" cy="285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E0D00A44-E15C-724A-8450-2F479A8C9E02}"/>
              </a:ext>
            </a:extLst>
          </p:cNvPr>
          <p:cNvCxnSpPr/>
          <p:nvPr userDrawn="1"/>
        </p:nvCxnSpPr>
        <p:spPr>
          <a:xfrm>
            <a:off x="766034" y="1009651"/>
            <a:ext cx="863375"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Autofit/>
          </a:bodyPr>
          <a:lstStyle>
            <a:lvl1pPr>
              <a:defRPr sz="3599"/>
            </a:lvl1pPr>
          </a:lstStyle>
          <a:p>
            <a:r>
              <a:rPr lang="en-US"/>
              <a:t>Click to edit Master title style</a:t>
            </a:r>
          </a:p>
        </p:txBody>
      </p:sp>
      <p:sp>
        <p:nvSpPr>
          <p:cNvPr id="10" name="Picture Placeholder 5">
            <a:extLst>
              <a:ext uri="{FF2B5EF4-FFF2-40B4-BE49-F238E27FC236}">
                <a16:creationId xmlns:a16="http://schemas.microsoft.com/office/drawing/2014/main" id="{5621CB2F-3319-4418-B3B8-D086263BAD7A}"/>
              </a:ext>
            </a:extLst>
          </p:cNvPr>
          <p:cNvSpPr>
            <a:spLocks noGrp="1"/>
          </p:cNvSpPr>
          <p:nvPr>
            <p:ph type="pic" sz="quarter" idx="13"/>
          </p:nvPr>
        </p:nvSpPr>
        <p:spPr>
          <a:xfrm>
            <a:off x="7349384" y="2491101"/>
            <a:ext cx="3593508" cy="2153540"/>
          </a:xfrm>
          <a:solidFill>
            <a:schemeClr val="bg1">
              <a:lumMod val="95000"/>
            </a:schemeClr>
          </a:solidFill>
        </p:spPr>
        <p:txBody>
          <a:bodyPr rtlCol="0" anchor="ctr">
            <a:normAutofit/>
          </a:bodyPr>
          <a:lstStyle>
            <a:lvl1pPr marL="0" indent="0" algn="ctr">
              <a:buFontTx/>
              <a:buNone/>
              <a:defRPr sz="2399"/>
            </a:lvl1pPr>
          </a:lstStyle>
          <a:p>
            <a:pPr lvl="0"/>
            <a:endParaRPr lang="en-IN" noProof="0"/>
          </a:p>
        </p:txBody>
      </p:sp>
      <p:sp>
        <p:nvSpPr>
          <p:cNvPr id="11" name="Slide Number Placeholder 4">
            <a:extLst>
              <a:ext uri="{FF2B5EF4-FFF2-40B4-BE49-F238E27FC236}">
                <a16:creationId xmlns:a16="http://schemas.microsoft.com/office/drawing/2014/main" id="{E688C757-D671-2E45-ABED-2EE597427D1B}"/>
              </a:ext>
            </a:extLst>
          </p:cNvPr>
          <p:cNvSpPr>
            <a:spLocks noGrp="1"/>
          </p:cNvSpPr>
          <p:nvPr>
            <p:ph type="sldNum" sz="quarter" idx="14"/>
          </p:nvPr>
        </p:nvSpPr>
        <p:spPr>
          <a:xfrm>
            <a:off x="11063052" y="359834"/>
            <a:ext cx="516332" cy="522817"/>
          </a:xfrm>
        </p:spPr>
        <p:txBody>
          <a:bodyPr lIns="0" tIns="0" rIns="0" bIns="0"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2E62F595-9088-EA43-A425-4B910A1B0793}" type="slidenum">
              <a:rPr lang="en-US"/>
              <a:pPr>
                <a:defRPr/>
              </a:pPr>
              <a:t>‹#›</a:t>
            </a:fld>
            <a:endParaRPr lang="en-US" dirty="0"/>
          </a:p>
        </p:txBody>
      </p:sp>
      <p:sp>
        <p:nvSpPr>
          <p:cNvPr id="12" name="Footer Placeholder 3">
            <a:extLst>
              <a:ext uri="{FF2B5EF4-FFF2-40B4-BE49-F238E27FC236}">
                <a16:creationId xmlns:a16="http://schemas.microsoft.com/office/drawing/2014/main" id="{EF3E4DF3-110C-5146-889A-F3AC3194F266}"/>
              </a:ext>
            </a:extLst>
          </p:cNvPr>
          <p:cNvSpPr>
            <a:spLocks noGrp="1"/>
          </p:cNvSpPr>
          <p:nvPr>
            <p:ph type="ftr" sz="quarter" idx="15"/>
          </p:nvPr>
        </p:nvSpPr>
        <p:spPr>
          <a:xfrm>
            <a:off x="3540262" y="6290733"/>
            <a:ext cx="5108303" cy="366184"/>
          </a:xfrm>
        </p:spPr>
        <p:txBody>
          <a:bodyPr/>
          <a:lstStyle>
            <a:lvl1pPr algn="ctr">
              <a:defRPr sz="13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t>Confidential: Wolfpack</a:t>
            </a:r>
          </a:p>
        </p:txBody>
      </p:sp>
    </p:spTree>
    <p:extLst>
      <p:ext uri="{BB962C8B-B14F-4D97-AF65-F5344CB8AC3E}">
        <p14:creationId xmlns:p14="http://schemas.microsoft.com/office/powerpoint/2010/main" val="2129434531"/>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sponcive Mockup">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681F7303-9B8A-2141-BCE4-4E19504DD624}"/>
              </a:ext>
            </a:extLst>
          </p:cNvPr>
          <p:cNvSpPr/>
          <p:nvPr userDrawn="1"/>
        </p:nvSpPr>
        <p:spPr>
          <a:xfrm>
            <a:off x="3709551" y="1773767"/>
            <a:ext cx="5499783" cy="3488267"/>
          </a:xfrm>
          <a:prstGeom prst="roundRect">
            <a:avLst>
              <a:gd name="adj" fmla="val 4097"/>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3199"/>
          </a:p>
        </p:txBody>
      </p:sp>
      <p:sp>
        <p:nvSpPr>
          <p:cNvPr id="8" name="Diamond 7">
            <a:extLst>
              <a:ext uri="{FF2B5EF4-FFF2-40B4-BE49-F238E27FC236}">
                <a16:creationId xmlns:a16="http://schemas.microsoft.com/office/drawing/2014/main" id="{5575B120-E616-D248-BB62-FF6691A8EAA2}"/>
              </a:ext>
            </a:extLst>
          </p:cNvPr>
          <p:cNvSpPr/>
          <p:nvPr userDrawn="1"/>
        </p:nvSpPr>
        <p:spPr>
          <a:xfrm>
            <a:off x="11056704" y="359834"/>
            <a:ext cx="522680" cy="5207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3199"/>
          </a:p>
        </p:txBody>
      </p:sp>
      <p:grpSp>
        <p:nvGrpSpPr>
          <p:cNvPr id="9" name="Group 8">
            <a:extLst>
              <a:ext uri="{FF2B5EF4-FFF2-40B4-BE49-F238E27FC236}">
                <a16:creationId xmlns:a16="http://schemas.microsoft.com/office/drawing/2014/main" id="{777EAB22-43F9-204F-855E-DB8EB53EB516}"/>
              </a:ext>
            </a:extLst>
          </p:cNvPr>
          <p:cNvGrpSpPr>
            <a:grpSpLocks/>
          </p:cNvGrpSpPr>
          <p:nvPr userDrawn="1"/>
        </p:nvGrpSpPr>
        <p:grpSpPr bwMode="auto">
          <a:xfrm>
            <a:off x="766034" y="6472767"/>
            <a:ext cx="10811235" cy="0"/>
            <a:chOff x="765820" y="6453336"/>
            <a:chExt cx="10810529" cy="0"/>
          </a:xfrm>
        </p:grpSpPr>
        <p:cxnSp>
          <p:nvCxnSpPr>
            <p:cNvPr id="10" name="Straight Connector 9">
              <a:extLst>
                <a:ext uri="{FF2B5EF4-FFF2-40B4-BE49-F238E27FC236}">
                  <a16:creationId xmlns:a16="http://schemas.microsoft.com/office/drawing/2014/main" id="{0A6F55FD-04E3-B247-8162-D2D7DE51378E}"/>
                </a:ext>
              </a:extLst>
            </p:cNvPr>
            <p:cNvCxnSpPr/>
            <p:nvPr userDrawn="1"/>
          </p:nvCxnSpPr>
          <p:spPr>
            <a:xfrm flipH="1">
              <a:off x="765820" y="6453336"/>
              <a:ext cx="417693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C4458F2-8080-AD40-B557-635F48BF0271}"/>
                </a:ext>
              </a:extLst>
            </p:cNvPr>
            <p:cNvCxnSpPr/>
            <p:nvPr userDrawn="1"/>
          </p:nvCxnSpPr>
          <p:spPr>
            <a:xfrm flipH="1">
              <a:off x="7399410" y="6453336"/>
              <a:ext cx="417693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2" name="Graphic 11">
            <a:extLst>
              <a:ext uri="{FF2B5EF4-FFF2-40B4-BE49-F238E27FC236}">
                <a16:creationId xmlns:a16="http://schemas.microsoft.com/office/drawing/2014/main" id="{BBEBE26D-67B4-BB4A-9DD5-5606B579D6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6664" y="1672166"/>
            <a:ext cx="6625557" cy="393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24BBBC5D-C2F8-E946-8D4B-CF879119FA47}"/>
              </a:ext>
            </a:extLst>
          </p:cNvPr>
          <p:cNvCxnSpPr/>
          <p:nvPr userDrawn="1"/>
        </p:nvCxnSpPr>
        <p:spPr>
          <a:xfrm>
            <a:off x="766034" y="1009651"/>
            <a:ext cx="863375"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Autofit/>
          </a:bodyPr>
          <a:lstStyle>
            <a:lvl1pPr>
              <a:defRPr sz="3599"/>
            </a:lvl1pPr>
          </a:lstStyle>
          <a:p>
            <a:r>
              <a:rPr lang="en-US"/>
              <a:t>Click to edit Master title style</a:t>
            </a:r>
          </a:p>
        </p:txBody>
      </p:sp>
      <p:sp>
        <p:nvSpPr>
          <p:cNvPr id="23" name="Picture Placeholder 5">
            <a:extLst>
              <a:ext uri="{FF2B5EF4-FFF2-40B4-BE49-F238E27FC236}">
                <a16:creationId xmlns:a16="http://schemas.microsoft.com/office/drawing/2014/main" id="{46A3C463-7C0C-4EA8-8A34-395055EA6DB3}"/>
              </a:ext>
            </a:extLst>
          </p:cNvPr>
          <p:cNvSpPr>
            <a:spLocks noGrp="1"/>
          </p:cNvSpPr>
          <p:nvPr>
            <p:ph type="pic" sz="quarter" idx="14"/>
          </p:nvPr>
        </p:nvSpPr>
        <p:spPr>
          <a:xfrm>
            <a:off x="3948710" y="1998482"/>
            <a:ext cx="5026021" cy="3026005"/>
          </a:xfrm>
        </p:spPr>
        <p:txBody>
          <a:bodyPr rtlCol="0" anchor="ctr">
            <a:normAutofit/>
          </a:bodyPr>
          <a:lstStyle>
            <a:lvl1pPr marL="0" indent="0" algn="ctr">
              <a:buFontTx/>
              <a:buNone/>
              <a:defRPr sz="2399"/>
            </a:lvl1pPr>
          </a:lstStyle>
          <a:p>
            <a:pPr lvl="0"/>
            <a:endParaRPr lang="en-IN" noProof="0"/>
          </a:p>
        </p:txBody>
      </p:sp>
      <p:sp>
        <p:nvSpPr>
          <p:cNvPr id="6" name="Picture Placeholder 5">
            <a:extLst>
              <a:ext uri="{FF2B5EF4-FFF2-40B4-BE49-F238E27FC236}">
                <a16:creationId xmlns:a16="http://schemas.microsoft.com/office/drawing/2014/main" id="{CE1696C7-8067-41EB-A6A5-224D5A28546E}"/>
              </a:ext>
            </a:extLst>
          </p:cNvPr>
          <p:cNvSpPr>
            <a:spLocks noGrp="1"/>
          </p:cNvSpPr>
          <p:nvPr>
            <p:ph type="pic" sz="quarter" idx="13"/>
          </p:nvPr>
        </p:nvSpPr>
        <p:spPr>
          <a:xfrm>
            <a:off x="2447420" y="3204565"/>
            <a:ext cx="1595560" cy="2118791"/>
          </a:xfrm>
        </p:spPr>
        <p:txBody>
          <a:bodyPr rtlCol="0" anchor="ctr">
            <a:normAutofit/>
          </a:bodyPr>
          <a:lstStyle>
            <a:lvl1pPr marL="0" indent="0" algn="ctr">
              <a:buFontTx/>
              <a:buNone/>
              <a:defRPr sz="2399"/>
            </a:lvl1pPr>
          </a:lstStyle>
          <a:p>
            <a:pPr lvl="0"/>
            <a:endParaRPr lang="en-IN" noProof="0"/>
          </a:p>
        </p:txBody>
      </p:sp>
      <p:sp>
        <p:nvSpPr>
          <p:cNvPr id="27" name="Picture Placeholder 5">
            <a:extLst>
              <a:ext uri="{FF2B5EF4-FFF2-40B4-BE49-F238E27FC236}">
                <a16:creationId xmlns:a16="http://schemas.microsoft.com/office/drawing/2014/main" id="{AFE08894-CBA9-4F59-BA5B-FF7458725509}"/>
              </a:ext>
            </a:extLst>
          </p:cNvPr>
          <p:cNvSpPr>
            <a:spLocks noGrp="1"/>
          </p:cNvSpPr>
          <p:nvPr>
            <p:ph type="pic" sz="quarter" idx="15"/>
          </p:nvPr>
        </p:nvSpPr>
        <p:spPr>
          <a:xfrm>
            <a:off x="8813235" y="3552092"/>
            <a:ext cx="983908" cy="1731637"/>
          </a:xfrm>
        </p:spPr>
        <p:txBody>
          <a:bodyPr rtlCol="0" anchor="ctr">
            <a:normAutofit/>
          </a:bodyPr>
          <a:lstStyle>
            <a:lvl1pPr marL="0" indent="0" algn="ctr">
              <a:buFontTx/>
              <a:buNone/>
              <a:defRPr sz="1600"/>
            </a:lvl1pPr>
          </a:lstStyle>
          <a:p>
            <a:pPr lvl="0"/>
            <a:endParaRPr lang="en-IN" noProof="0"/>
          </a:p>
        </p:txBody>
      </p:sp>
      <p:sp>
        <p:nvSpPr>
          <p:cNvPr id="14" name="Slide Number Placeholder 4">
            <a:extLst>
              <a:ext uri="{FF2B5EF4-FFF2-40B4-BE49-F238E27FC236}">
                <a16:creationId xmlns:a16="http://schemas.microsoft.com/office/drawing/2014/main" id="{AD19A7A3-A661-BF4C-B4C4-6E49184C7CD8}"/>
              </a:ext>
            </a:extLst>
          </p:cNvPr>
          <p:cNvSpPr>
            <a:spLocks noGrp="1"/>
          </p:cNvSpPr>
          <p:nvPr>
            <p:ph type="sldNum" sz="quarter" idx="16"/>
          </p:nvPr>
        </p:nvSpPr>
        <p:spPr>
          <a:xfrm>
            <a:off x="11063052" y="359834"/>
            <a:ext cx="516332" cy="522817"/>
          </a:xfrm>
        </p:spPr>
        <p:txBody>
          <a:bodyPr lIns="0" tIns="0" rIns="0" bIns="0"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4828589B-3948-FD44-BFBD-C51F2C7BACFC}" type="slidenum">
              <a:rPr lang="en-US"/>
              <a:pPr>
                <a:defRPr/>
              </a:pPr>
              <a:t>‹#›</a:t>
            </a:fld>
            <a:endParaRPr lang="en-US" dirty="0"/>
          </a:p>
        </p:txBody>
      </p:sp>
      <p:sp>
        <p:nvSpPr>
          <p:cNvPr id="15" name="Footer Placeholder 3">
            <a:extLst>
              <a:ext uri="{FF2B5EF4-FFF2-40B4-BE49-F238E27FC236}">
                <a16:creationId xmlns:a16="http://schemas.microsoft.com/office/drawing/2014/main" id="{56C1AB62-2BFD-BF4E-A70A-D386B8029F45}"/>
              </a:ext>
            </a:extLst>
          </p:cNvPr>
          <p:cNvSpPr>
            <a:spLocks noGrp="1"/>
          </p:cNvSpPr>
          <p:nvPr>
            <p:ph type="ftr" sz="quarter" idx="17"/>
          </p:nvPr>
        </p:nvSpPr>
        <p:spPr>
          <a:xfrm>
            <a:off x="3540262" y="6290733"/>
            <a:ext cx="5108303" cy="366184"/>
          </a:xfrm>
        </p:spPr>
        <p:txBody>
          <a:bodyPr/>
          <a:lstStyle>
            <a:lvl1pPr algn="ctr">
              <a:defRPr sz="13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t>Confidential: Wolfpack</a:t>
            </a:r>
          </a:p>
        </p:txBody>
      </p:sp>
    </p:spTree>
    <p:extLst>
      <p:ext uri="{BB962C8B-B14F-4D97-AF65-F5344CB8AC3E}">
        <p14:creationId xmlns:p14="http://schemas.microsoft.com/office/powerpoint/2010/main" val="2224308390"/>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632B2E27-FC16-3D4C-9577-D86F685396ED}"/>
              </a:ext>
            </a:extLst>
          </p:cNvPr>
          <p:cNvSpPr/>
          <p:nvPr userDrawn="1"/>
        </p:nvSpPr>
        <p:spPr>
          <a:xfrm>
            <a:off x="11056704" y="359834"/>
            <a:ext cx="522680" cy="5207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3199">
              <a:solidFill>
                <a:schemeClr val="bg1"/>
              </a:solidFill>
            </a:endParaRPr>
          </a:p>
        </p:txBody>
      </p:sp>
      <p:grpSp>
        <p:nvGrpSpPr>
          <p:cNvPr id="3" name="Group 7">
            <a:extLst>
              <a:ext uri="{FF2B5EF4-FFF2-40B4-BE49-F238E27FC236}">
                <a16:creationId xmlns:a16="http://schemas.microsoft.com/office/drawing/2014/main" id="{04C0BB0F-3203-2845-A2A0-1275BA3C8350}"/>
              </a:ext>
            </a:extLst>
          </p:cNvPr>
          <p:cNvGrpSpPr>
            <a:grpSpLocks/>
          </p:cNvGrpSpPr>
          <p:nvPr userDrawn="1"/>
        </p:nvGrpSpPr>
        <p:grpSpPr bwMode="auto">
          <a:xfrm>
            <a:off x="766034" y="6472767"/>
            <a:ext cx="10811235" cy="0"/>
            <a:chOff x="765820" y="6453336"/>
            <a:chExt cx="10810529" cy="0"/>
          </a:xfrm>
        </p:grpSpPr>
        <p:cxnSp>
          <p:nvCxnSpPr>
            <p:cNvPr id="4" name="Straight Connector 3">
              <a:extLst>
                <a:ext uri="{FF2B5EF4-FFF2-40B4-BE49-F238E27FC236}">
                  <a16:creationId xmlns:a16="http://schemas.microsoft.com/office/drawing/2014/main" id="{DC7FA8B0-0253-A541-B2C6-3051354C3082}"/>
                </a:ext>
              </a:extLst>
            </p:cNvPr>
            <p:cNvCxnSpPr/>
            <p:nvPr userDrawn="1"/>
          </p:nvCxnSpPr>
          <p:spPr>
            <a:xfrm flipH="1">
              <a:off x="765820" y="6453336"/>
              <a:ext cx="417693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9E0A111-BB50-F948-94C2-E5C2D2A88A24}"/>
                </a:ext>
              </a:extLst>
            </p:cNvPr>
            <p:cNvCxnSpPr/>
            <p:nvPr userDrawn="1"/>
          </p:nvCxnSpPr>
          <p:spPr>
            <a:xfrm flipH="1">
              <a:off x="7399410" y="6453336"/>
              <a:ext cx="417693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 name="Footer Placeholder 3">
            <a:extLst>
              <a:ext uri="{FF2B5EF4-FFF2-40B4-BE49-F238E27FC236}">
                <a16:creationId xmlns:a16="http://schemas.microsoft.com/office/drawing/2014/main" id="{8CF2E298-4B2D-EE4E-88CE-C34172F0BE43}"/>
              </a:ext>
            </a:extLst>
          </p:cNvPr>
          <p:cNvSpPr>
            <a:spLocks noGrp="1"/>
          </p:cNvSpPr>
          <p:nvPr>
            <p:ph type="ftr" sz="quarter" idx="10"/>
          </p:nvPr>
        </p:nvSpPr>
        <p:spPr>
          <a:xfrm>
            <a:off x="3540262" y="6290733"/>
            <a:ext cx="5108303" cy="366184"/>
          </a:xfrm>
        </p:spPr>
        <p:txBody>
          <a:bodyPr/>
          <a:lstStyle>
            <a:lvl1pPr algn="ctr">
              <a:defRPr sz="13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t>Confidential: Wolfpack</a:t>
            </a:r>
          </a:p>
        </p:txBody>
      </p:sp>
      <p:sp>
        <p:nvSpPr>
          <p:cNvPr id="7" name="Slide Number Placeholder 4">
            <a:extLst>
              <a:ext uri="{FF2B5EF4-FFF2-40B4-BE49-F238E27FC236}">
                <a16:creationId xmlns:a16="http://schemas.microsoft.com/office/drawing/2014/main" id="{C55F3330-0038-644B-B919-9FA31DC5BCFC}"/>
              </a:ext>
            </a:extLst>
          </p:cNvPr>
          <p:cNvSpPr>
            <a:spLocks noGrp="1"/>
          </p:cNvSpPr>
          <p:nvPr>
            <p:ph type="sldNum" sz="quarter" idx="11"/>
          </p:nvPr>
        </p:nvSpPr>
        <p:spPr>
          <a:xfrm>
            <a:off x="11063052" y="359834"/>
            <a:ext cx="516332" cy="522817"/>
          </a:xfrm>
        </p:spPr>
        <p:txBody>
          <a:bodyPr lIns="0" tIns="0" rIns="0" bIns="0"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0DDE7893-3C42-264A-883C-58FAD84069E6}" type="slidenum">
              <a:rPr lang="en-US"/>
              <a:pPr>
                <a:defRPr/>
              </a:pPr>
              <a:t>‹#›</a:t>
            </a:fld>
            <a:endParaRPr lang="en-US" dirty="0"/>
          </a:p>
        </p:txBody>
      </p:sp>
    </p:spTree>
    <p:extLst>
      <p:ext uri="{BB962C8B-B14F-4D97-AF65-F5344CB8AC3E}">
        <p14:creationId xmlns:p14="http://schemas.microsoft.com/office/powerpoint/2010/main" val="130606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pPr/>
              <a:t>7/29/19</a:t>
            </a:fld>
            <a:endParaRPr lang="en-US"/>
          </a:p>
        </p:txBody>
      </p:sp>
      <p:sp>
        <p:nvSpPr>
          <p:cNvPr id="5" name="Footer Placeholder 4"/>
          <p:cNvSpPr>
            <a:spLocks noGrp="1"/>
          </p:cNvSpPr>
          <p:nvPr>
            <p:ph type="ftr" sz="quarter" idx="11"/>
          </p:nvPr>
        </p:nvSpPr>
        <p:spPr/>
        <p:txBody>
          <a:bodyPr/>
          <a:lstStyle/>
          <a:p>
            <a:r>
              <a:rPr lang="en-US" dirty="0"/>
              <a:t>Confidential: Wolfpack</a:t>
            </a:r>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1181707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C4F6641-82E3-2148-B34D-C6FB0C1E4A39}"/>
              </a:ext>
            </a:extLst>
          </p:cNvPr>
          <p:cNvCxnSpPr/>
          <p:nvPr userDrawn="1"/>
        </p:nvCxnSpPr>
        <p:spPr>
          <a:xfrm>
            <a:off x="766034" y="1009651"/>
            <a:ext cx="863375"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 name="Group 7">
            <a:extLst>
              <a:ext uri="{FF2B5EF4-FFF2-40B4-BE49-F238E27FC236}">
                <a16:creationId xmlns:a16="http://schemas.microsoft.com/office/drawing/2014/main" id="{1367C8F6-3C36-A14F-BABB-A5AFF15A96C5}"/>
              </a:ext>
            </a:extLst>
          </p:cNvPr>
          <p:cNvGrpSpPr>
            <a:grpSpLocks/>
          </p:cNvGrpSpPr>
          <p:nvPr userDrawn="1"/>
        </p:nvGrpSpPr>
        <p:grpSpPr bwMode="auto">
          <a:xfrm>
            <a:off x="766034" y="6472767"/>
            <a:ext cx="10811235" cy="0"/>
            <a:chOff x="765820" y="6453336"/>
            <a:chExt cx="10810529" cy="0"/>
          </a:xfrm>
        </p:grpSpPr>
        <p:cxnSp>
          <p:nvCxnSpPr>
            <p:cNvPr id="6" name="Straight Connector 5">
              <a:extLst>
                <a:ext uri="{FF2B5EF4-FFF2-40B4-BE49-F238E27FC236}">
                  <a16:creationId xmlns:a16="http://schemas.microsoft.com/office/drawing/2014/main" id="{EC0990A6-CD84-F54C-9F1F-77DE24A45851}"/>
                </a:ext>
              </a:extLst>
            </p:cNvPr>
            <p:cNvCxnSpPr/>
            <p:nvPr userDrawn="1"/>
          </p:nvCxnSpPr>
          <p:spPr>
            <a:xfrm flipH="1">
              <a:off x="765820" y="6453336"/>
              <a:ext cx="417693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46D02DF-773A-B846-A088-F690B84D011F}"/>
                </a:ext>
              </a:extLst>
            </p:cNvPr>
            <p:cNvCxnSpPr/>
            <p:nvPr userDrawn="1"/>
          </p:nvCxnSpPr>
          <p:spPr>
            <a:xfrm flipH="1">
              <a:off x="7399410" y="6453336"/>
              <a:ext cx="417693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Diamond 7">
            <a:extLst>
              <a:ext uri="{FF2B5EF4-FFF2-40B4-BE49-F238E27FC236}">
                <a16:creationId xmlns:a16="http://schemas.microsoft.com/office/drawing/2014/main" id="{2AF6E063-B93C-054D-A05B-EE6DBE19CBDE}"/>
              </a:ext>
            </a:extLst>
          </p:cNvPr>
          <p:cNvSpPr/>
          <p:nvPr userDrawn="1"/>
        </p:nvSpPr>
        <p:spPr>
          <a:xfrm>
            <a:off x="11056704" y="359834"/>
            <a:ext cx="522680" cy="5207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3199"/>
          </a:p>
        </p:txBody>
      </p:sp>
      <p:sp>
        <p:nvSpPr>
          <p:cNvPr id="2" name="Title 1"/>
          <p:cNvSpPr>
            <a:spLocks noGrp="1"/>
          </p:cNvSpPr>
          <p:nvPr>
            <p:ph type="title"/>
          </p:nvPr>
        </p:nvSpPr>
        <p:spPr/>
        <p:txBody>
          <a:bodyPr>
            <a:noAutofit/>
          </a:bodyPr>
          <a:lstStyle>
            <a:lvl1pPr>
              <a:defRPr sz="3599"/>
            </a:lvl1pPr>
          </a:lstStyle>
          <a:p>
            <a:r>
              <a:rPr lang="en-US"/>
              <a:t>Click to edit Master title style</a:t>
            </a:r>
          </a:p>
        </p:txBody>
      </p:sp>
      <p:sp>
        <p:nvSpPr>
          <p:cNvPr id="33" name="Picture Placeholder 32">
            <a:extLst>
              <a:ext uri="{FF2B5EF4-FFF2-40B4-BE49-F238E27FC236}">
                <a16:creationId xmlns:a16="http://schemas.microsoft.com/office/drawing/2014/main" id="{89D12C68-5B89-4EDB-A2B3-7F8A32E8939D}"/>
              </a:ext>
            </a:extLst>
          </p:cNvPr>
          <p:cNvSpPr>
            <a:spLocks noGrp="1"/>
          </p:cNvSpPr>
          <p:nvPr>
            <p:ph type="pic" sz="quarter" idx="14"/>
          </p:nvPr>
        </p:nvSpPr>
        <p:spPr>
          <a:xfrm>
            <a:off x="6017648" y="1021642"/>
            <a:ext cx="5325883" cy="5071655"/>
          </a:xfrm>
          <a:custGeom>
            <a:avLst/>
            <a:gdLst>
              <a:gd name="connsiteX0" fmla="*/ 1196196 w 4064282"/>
              <a:gd name="connsiteY0" fmla="*/ 347059 h 3870274"/>
              <a:gd name="connsiteX1" fmla="*/ 2392391 w 4064282"/>
              <a:gd name="connsiteY1" fmla="*/ 1543254 h 3870274"/>
              <a:gd name="connsiteX2" fmla="*/ 2019056 w 4064282"/>
              <a:gd name="connsiteY2" fmla="*/ 1916589 h 3870274"/>
              <a:gd name="connsiteX3" fmla="*/ 2064605 w 4064282"/>
              <a:gd name="connsiteY3" fmla="*/ 1962138 h 3870274"/>
              <a:gd name="connsiteX4" fmla="*/ 2868087 w 4064282"/>
              <a:gd name="connsiteY4" fmla="*/ 1158656 h 3870274"/>
              <a:gd name="connsiteX5" fmla="*/ 4064282 w 4064282"/>
              <a:gd name="connsiteY5" fmla="*/ 2354851 h 3870274"/>
              <a:gd name="connsiteX6" fmla="*/ 2868087 w 4064282"/>
              <a:gd name="connsiteY6" fmla="*/ 3551045 h 3870274"/>
              <a:gd name="connsiteX7" fmla="*/ 2383834 w 4064282"/>
              <a:gd name="connsiteY7" fmla="*/ 3066793 h 3870274"/>
              <a:gd name="connsiteX8" fmla="*/ 1580352 w 4064282"/>
              <a:gd name="connsiteY8" fmla="*/ 3870274 h 3870274"/>
              <a:gd name="connsiteX9" fmla="*/ 384156 w 4064282"/>
              <a:gd name="connsiteY9" fmla="*/ 2674080 h 3870274"/>
              <a:gd name="connsiteX10" fmla="*/ 757492 w 4064282"/>
              <a:gd name="connsiteY10" fmla="*/ 2300745 h 3870274"/>
              <a:gd name="connsiteX11" fmla="*/ 0 w 4064282"/>
              <a:gd name="connsiteY11" fmla="*/ 1543254 h 3870274"/>
              <a:gd name="connsiteX12" fmla="*/ 2443501 w 4064282"/>
              <a:gd name="connsiteY12" fmla="*/ 0 h 3870274"/>
              <a:gd name="connsiteX13" fmla="*/ 3197460 w 4064282"/>
              <a:gd name="connsiteY13" fmla="*/ 753959 h 3870274"/>
              <a:gd name="connsiteX14" fmla="*/ 2443501 w 4064282"/>
              <a:gd name="connsiteY14" fmla="*/ 1507917 h 3870274"/>
              <a:gd name="connsiteX15" fmla="*/ 1689542 w 4064282"/>
              <a:gd name="connsiteY15" fmla="*/ 753959 h 387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64282" h="3870274">
                <a:moveTo>
                  <a:pt x="1196196" y="347059"/>
                </a:moveTo>
                <a:lnTo>
                  <a:pt x="2392391" y="1543254"/>
                </a:lnTo>
                <a:lnTo>
                  <a:pt x="2019056" y="1916589"/>
                </a:lnTo>
                <a:lnTo>
                  <a:pt x="2064605" y="1962138"/>
                </a:lnTo>
                <a:lnTo>
                  <a:pt x="2868087" y="1158656"/>
                </a:lnTo>
                <a:lnTo>
                  <a:pt x="4064282" y="2354851"/>
                </a:lnTo>
                <a:lnTo>
                  <a:pt x="2868087" y="3551045"/>
                </a:lnTo>
                <a:lnTo>
                  <a:pt x="2383834" y="3066793"/>
                </a:lnTo>
                <a:lnTo>
                  <a:pt x="1580352" y="3870274"/>
                </a:lnTo>
                <a:lnTo>
                  <a:pt x="384156" y="2674080"/>
                </a:lnTo>
                <a:lnTo>
                  <a:pt x="757492" y="2300745"/>
                </a:lnTo>
                <a:lnTo>
                  <a:pt x="0" y="1543254"/>
                </a:lnTo>
                <a:close/>
                <a:moveTo>
                  <a:pt x="2443501" y="0"/>
                </a:moveTo>
                <a:lnTo>
                  <a:pt x="3197460" y="753959"/>
                </a:lnTo>
                <a:lnTo>
                  <a:pt x="2443501" y="1507917"/>
                </a:lnTo>
                <a:lnTo>
                  <a:pt x="1689542" y="753959"/>
                </a:lnTo>
                <a:close/>
              </a:path>
            </a:pathLst>
          </a:custGeom>
          <a:solidFill>
            <a:schemeClr val="accent4"/>
          </a:solidFill>
        </p:spPr>
        <p:txBody>
          <a:bodyPr rtlCol="0" anchor="ctr">
            <a:noAutofit/>
          </a:bodyPr>
          <a:lstStyle>
            <a:lvl1pPr marL="0" indent="0" algn="ctr">
              <a:buFontTx/>
              <a:buNone/>
              <a:defRPr sz="2399">
                <a:latin typeface="Arial" panose="020B0604020202020204" pitchFamily="34" charset="0"/>
                <a:cs typeface="Arial" panose="020B0604020202020204" pitchFamily="34" charset="0"/>
              </a:defRPr>
            </a:lvl1pPr>
          </a:lstStyle>
          <a:p>
            <a:pPr lvl="0"/>
            <a:endParaRPr lang="en-IN" noProof="0" dirty="0"/>
          </a:p>
        </p:txBody>
      </p:sp>
      <p:sp>
        <p:nvSpPr>
          <p:cNvPr id="9" name="Footer Placeholder 3">
            <a:extLst>
              <a:ext uri="{FF2B5EF4-FFF2-40B4-BE49-F238E27FC236}">
                <a16:creationId xmlns:a16="http://schemas.microsoft.com/office/drawing/2014/main" id="{DC04434A-CF68-064D-99D8-88F931EB0DFA}"/>
              </a:ext>
            </a:extLst>
          </p:cNvPr>
          <p:cNvSpPr>
            <a:spLocks noGrp="1"/>
          </p:cNvSpPr>
          <p:nvPr>
            <p:ph type="ftr" sz="quarter" idx="15"/>
          </p:nvPr>
        </p:nvSpPr>
        <p:spPr>
          <a:xfrm>
            <a:off x="3540262" y="6290733"/>
            <a:ext cx="5108303" cy="366184"/>
          </a:xfrm>
        </p:spPr>
        <p:txBody>
          <a:bodyPr/>
          <a:lstStyle>
            <a:lvl1pPr algn="ctr">
              <a:defRPr sz="13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t>Confidential: Wolfpack</a:t>
            </a:r>
          </a:p>
        </p:txBody>
      </p:sp>
      <p:sp>
        <p:nvSpPr>
          <p:cNvPr id="10" name="Slide Number Placeholder 4">
            <a:extLst>
              <a:ext uri="{FF2B5EF4-FFF2-40B4-BE49-F238E27FC236}">
                <a16:creationId xmlns:a16="http://schemas.microsoft.com/office/drawing/2014/main" id="{8CEFAE31-FB8D-AC4D-A387-72D3BE91F8F5}"/>
              </a:ext>
            </a:extLst>
          </p:cNvPr>
          <p:cNvSpPr>
            <a:spLocks noGrp="1"/>
          </p:cNvSpPr>
          <p:nvPr>
            <p:ph type="sldNum" sz="quarter" idx="16"/>
          </p:nvPr>
        </p:nvSpPr>
        <p:spPr>
          <a:xfrm>
            <a:off x="11063052" y="359834"/>
            <a:ext cx="516332" cy="522817"/>
          </a:xfrm>
        </p:spPr>
        <p:txBody>
          <a:bodyPr lIns="0" tIns="0" rIns="0" bIns="0"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17B33A75-59A9-1140-93BF-C028F86035B5}" type="slidenum">
              <a:rPr lang="en-US"/>
              <a:pPr>
                <a:defRPr/>
              </a:pPr>
              <a:t>‹#›</a:t>
            </a:fld>
            <a:endParaRPr lang="en-US" dirty="0"/>
          </a:p>
        </p:txBody>
      </p:sp>
    </p:spTree>
    <p:extLst>
      <p:ext uri="{BB962C8B-B14F-4D97-AF65-F5344CB8AC3E}">
        <p14:creationId xmlns:p14="http://schemas.microsoft.com/office/powerpoint/2010/main" val="1830724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bout us ">
    <p:spTree>
      <p:nvGrpSpPr>
        <p:cNvPr id="1" name=""/>
        <p:cNvGrpSpPr/>
        <p:nvPr/>
      </p:nvGrpSpPr>
      <p:grpSpPr>
        <a:xfrm>
          <a:off x="0" y="0"/>
          <a:ext cx="0" cy="0"/>
          <a:chOff x="0" y="0"/>
          <a:chExt cx="0" cy="0"/>
        </a:xfrm>
      </p:grpSpPr>
      <p:sp>
        <p:nvSpPr>
          <p:cNvPr id="3" name="Diamond 2">
            <a:extLst>
              <a:ext uri="{FF2B5EF4-FFF2-40B4-BE49-F238E27FC236}">
                <a16:creationId xmlns:a16="http://schemas.microsoft.com/office/drawing/2014/main" id="{88F470D0-FE87-5348-B98B-1C89E2572F59}"/>
              </a:ext>
            </a:extLst>
          </p:cNvPr>
          <p:cNvSpPr/>
          <p:nvPr userDrawn="1"/>
        </p:nvSpPr>
        <p:spPr>
          <a:xfrm>
            <a:off x="11056704" y="359834"/>
            <a:ext cx="522680" cy="5207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3199"/>
          </a:p>
        </p:txBody>
      </p:sp>
      <p:sp>
        <p:nvSpPr>
          <p:cNvPr id="33" name="Picture Placeholder 32">
            <a:extLst>
              <a:ext uri="{FF2B5EF4-FFF2-40B4-BE49-F238E27FC236}">
                <a16:creationId xmlns:a16="http://schemas.microsoft.com/office/drawing/2014/main" id="{89D12C68-5B89-4EDB-A2B3-7F8A32E8939D}"/>
              </a:ext>
            </a:extLst>
          </p:cNvPr>
          <p:cNvSpPr>
            <a:spLocks noGrp="1"/>
          </p:cNvSpPr>
          <p:nvPr>
            <p:ph type="pic" sz="quarter" idx="14"/>
          </p:nvPr>
        </p:nvSpPr>
        <p:spPr>
          <a:xfrm>
            <a:off x="5266866" y="252248"/>
            <a:ext cx="6671991" cy="6353504"/>
          </a:xfrm>
          <a:custGeom>
            <a:avLst/>
            <a:gdLst>
              <a:gd name="connsiteX0" fmla="*/ 1196196 w 4064282"/>
              <a:gd name="connsiteY0" fmla="*/ 347059 h 3870274"/>
              <a:gd name="connsiteX1" fmla="*/ 2392391 w 4064282"/>
              <a:gd name="connsiteY1" fmla="*/ 1543254 h 3870274"/>
              <a:gd name="connsiteX2" fmla="*/ 2019056 w 4064282"/>
              <a:gd name="connsiteY2" fmla="*/ 1916589 h 3870274"/>
              <a:gd name="connsiteX3" fmla="*/ 2064605 w 4064282"/>
              <a:gd name="connsiteY3" fmla="*/ 1962138 h 3870274"/>
              <a:gd name="connsiteX4" fmla="*/ 2868087 w 4064282"/>
              <a:gd name="connsiteY4" fmla="*/ 1158656 h 3870274"/>
              <a:gd name="connsiteX5" fmla="*/ 4064282 w 4064282"/>
              <a:gd name="connsiteY5" fmla="*/ 2354851 h 3870274"/>
              <a:gd name="connsiteX6" fmla="*/ 2868087 w 4064282"/>
              <a:gd name="connsiteY6" fmla="*/ 3551045 h 3870274"/>
              <a:gd name="connsiteX7" fmla="*/ 2383834 w 4064282"/>
              <a:gd name="connsiteY7" fmla="*/ 3066793 h 3870274"/>
              <a:gd name="connsiteX8" fmla="*/ 1580352 w 4064282"/>
              <a:gd name="connsiteY8" fmla="*/ 3870274 h 3870274"/>
              <a:gd name="connsiteX9" fmla="*/ 384156 w 4064282"/>
              <a:gd name="connsiteY9" fmla="*/ 2674080 h 3870274"/>
              <a:gd name="connsiteX10" fmla="*/ 757492 w 4064282"/>
              <a:gd name="connsiteY10" fmla="*/ 2300745 h 3870274"/>
              <a:gd name="connsiteX11" fmla="*/ 0 w 4064282"/>
              <a:gd name="connsiteY11" fmla="*/ 1543254 h 3870274"/>
              <a:gd name="connsiteX12" fmla="*/ 2443501 w 4064282"/>
              <a:gd name="connsiteY12" fmla="*/ 0 h 3870274"/>
              <a:gd name="connsiteX13" fmla="*/ 3197460 w 4064282"/>
              <a:gd name="connsiteY13" fmla="*/ 753959 h 3870274"/>
              <a:gd name="connsiteX14" fmla="*/ 2443501 w 4064282"/>
              <a:gd name="connsiteY14" fmla="*/ 1507917 h 3870274"/>
              <a:gd name="connsiteX15" fmla="*/ 1689542 w 4064282"/>
              <a:gd name="connsiteY15" fmla="*/ 753959 h 387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64282" h="3870274">
                <a:moveTo>
                  <a:pt x="1196196" y="347059"/>
                </a:moveTo>
                <a:lnTo>
                  <a:pt x="2392391" y="1543254"/>
                </a:lnTo>
                <a:lnTo>
                  <a:pt x="2019056" y="1916589"/>
                </a:lnTo>
                <a:lnTo>
                  <a:pt x="2064605" y="1962138"/>
                </a:lnTo>
                <a:lnTo>
                  <a:pt x="2868087" y="1158656"/>
                </a:lnTo>
                <a:lnTo>
                  <a:pt x="4064282" y="2354851"/>
                </a:lnTo>
                <a:lnTo>
                  <a:pt x="2868087" y="3551045"/>
                </a:lnTo>
                <a:lnTo>
                  <a:pt x="2383834" y="3066793"/>
                </a:lnTo>
                <a:lnTo>
                  <a:pt x="1580352" y="3870274"/>
                </a:lnTo>
                <a:lnTo>
                  <a:pt x="384156" y="2674080"/>
                </a:lnTo>
                <a:lnTo>
                  <a:pt x="757492" y="2300745"/>
                </a:lnTo>
                <a:lnTo>
                  <a:pt x="0" y="1543254"/>
                </a:lnTo>
                <a:close/>
                <a:moveTo>
                  <a:pt x="2443501" y="0"/>
                </a:moveTo>
                <a:lnTo>
                  <a:pt x="3197460" y="753959"/>
                </a:lnTo>
                <a:lnTo>
                  <a:pt x="2443501" y="1507917"/>
                </a:lnTo>
                <a:lnTo>
                  <a:pt x="1689542" y="753959"/>
                </a:lnTo>
                <a:close/>
              </a:path>
            </a:pathLst>
          </a:custGeom>
          <a:solidFill>
            <a:schemeClr val="accent4"/>
          </a:solidFill>
        </p:spPr>
        <p:txBody>
          <a:bodyPr rtlCol="0" anchor="ctr">
            <a:noAutofit/>
          </a:bodyPr>
          <a:lstStyle>
            <a:lvl1pPr marL="0" indent="0" algn="ctr">
              <a:buFontTx/>
              <a:buNone/>
              <a:defRPr sz="2399">
                <a:latin typeface="Arial" panose="020B0604020202020204" pitchFamily="34" charset="0"/>
                <a:cs typeface="Arial" panose="020B0604020202020204" pitchFamily="34" charset="0"/>
              </a:defRPr>
            </a:lvl1pPr>
          </a:lstStyle>
          <a:p>
            <a:pPr lvl="0"/>
            <a:endParaRPr lang="en-IN" noProof="0" dirty="0"/>
          </a:p>
        </p:txBody>
      </p:sp>
      <p:sp>
        <p:nvSpPr>
          <p:cNvPr id="4" name="Slide Number Placeholder 4">
            <a:extLst>
              <a:ext uri="{FF2B5EF4-FFF2-40B4-BE49-F238E27FC236}">
                <a16:creationId xmlns:a16="http://schemas.microsoft.com/office/drawing/2014/main" id="{8A20A5F7-0B36-164C-87C3-A20B7FF4F764}"/>
              </a:ext>
            </a:extLst>
          </p:cNvPr>
          <p:cNvSpPr>
            <a:spLocks noGrp="1"/>
          </p:cNvSpPr>
          <p:nvPr>
            <p:ph type="sldNum" sz="quarter" idx="15"/>
          </p:nvPr>
        </p:nvSpPr>
        <p:spPr>
          <a:xfrm>
            <a:off x="11063052" y="359834"/>
            <a:ext cx="516332" cy="522817"/>
          </a:xfrm>
        </p:spPr>
        <p:txBody>
          <a:bodyPr lIns="0" tIns="0" rIns="0" bIns="0"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D97B59D3-D14B-E643-8A3D-B32929E44EE4}" type="slidenum">
              <a:rPr lang="en-US"/>
              <a:pPr>
                <a:defRPr/>
              </a:pPr>
              <a:t>‹#›</a:t>
            </a:fld>
            <a:endParaRPr lang="en-US" dirty="0"/>
          </a:p>
        </p:txBody>
      </p:sp>
    </p:spTree>
    <p:extLst>
      <p:ext uri="{BB962C8B-B14F-4D97-AF65-F5344CB8AC3E}">
        <p14:creationId xmlns:p14="http://schemas.microsoft.com/office/powerpoint/2010/main" val="4292470513"/>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9A60F6A-F2C1-4D58-BB6D-2E01DCE1E5AA}"/>
              </a:ext>
            </a:extLst>
          </p:cNvPr>
          <p:cNvSpPr>
            <a:spLocks noGrp="1"/>
          </p:cNvSpPr>
          <p:nvPr>
            <p:ph type="pic" sz="quarter" idx="10"/>
          </p:nvPr>
        </p:nvSpPr>
        <p:spPr>
          <a:xfrm>
            <a:off x="0" y="2"/>
            <a:ext cx="12188825" cy="6857999"/>
          </a:xfrm>
        </p:spPr>
        <p:txBody>
          <a:bodyPr rtlCol="0" anchor="ctr">
            <a:normAutofit/>
          </a:bodyPr>
          <a:lstStyle>
            <a:lvl1pPr marL="0" indent="0" algn="ctr">
              <a:buFontTx/>
              <a:buNone/>
              <a:defRPr/>
            </a:lvl1pPr>
          </a:lstStyle>
          <a:p>
            <a:pPr lvl="0"/>
            <a:endParaRPr lang="en-IN" noProof="0" dirty="0"/>
          </a:p>
        </p:txBody>
      </p:sp>
      <p:sp>
        <p:nvSpPr>
          <p:cNvPr id="9" name="Text Placeholder 8">
            <a:extLst>
              <a:ext uri="{FF2B5EF4-FFF2-40B4-BE49-F238E27FC236}">
                <a16:creationId xmlns:a16="http://schemas.microsoft.com/office/drawing/2014/main" id="{88375175-94C9-4D06-9717-D72E1703EF41}"/>
              </a:ext>
            </a:extLst>
          </p:cNvPr>
          <p:cNvSpPr>
            <a:spLocks noGrp="1"/>
          </p:cNvSpPr>
          <p:nvPr>
            <p:ph type="body" sz="quarter" idx="11"/>
          </p:nvPr>
        </p:nvSpPr>
        <p:spPr>
          <a:xfrm>
            <a:off x="909836" y="3789042"/>
            <a:ext cx="10377164" cy="1007567"/>
          </a:xfrm>
        </p:spPr>
        <p:txBody>
          <a:bodyPr anchor="b">
            <a:noAutofit/>
          </a:bodyPr>
          <a:lstStyle>
            <a:lvl1pPr marL="0" indent="0" algn="ctr">
              <a:buNone/>
              <a:defRPr sz="5999"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5" name="Text Placeholder 14">
            <a:extLst>
              <a:ext uri="{FF2B5EF4-FFF2-40B4-BE49-F238E27FC236}">
                <a16:creationId xmlns:a16="http://schemas.microsoft.com/office/drawing/2014/main" id="{3CA56485-A34A-4468-9450-A8C680886FD9}"/>
              </a:ext>
            </a:extLst>
          </p:cNvPr>
          <p:cNvSpPr>
            <a:spLocks noGrp="1"/>
          </p:cNvSpPr>
          <p:nvPr>
            <p:ph type="body" sz="quarter" idx="12"/>
          </p:nvPr>
        </p:nvSpPr>
        <p:spPr>
          <a:xfrm>
            <a:off x="909638" y="4797178"/>
            <a:ext cx="10369350" cy="1368127"/>
          </a:xfrm>
        </p:spPr>
        <p:txBody>
          <a:bodyPr>
            <a:normAutofit/>
          </a:bodyPr>
          <a:lstStyle>
            <a:lvl1pPr marL="0" indent="0" algn="ctr">
              <a:buFontTx/>
              <a:buNone/>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09342" indent="0">
              <a:buFontTx/>
              <a:buNone/>
              <a:defRPr/>
            </a:lvl2pPr>
            <a:lvl3pPr marL="1218682" indent="0">
              <a:buFontTx/>
              <a:buNone/>
              <a:defRPr/>
            </a:lvl3pPr>
            <a:lvl4pPr marL="1828023" indent="0">
              <a:buFontTx/>
              <a:buNone/>
              <a:defRPr/>
            </a:lvl4pPr>
            <a:lvl5pPr marL="2437364" indent="0">
              <a:buFontTx/>
              <a:buNone/>
              <a:defRPr/>
            </a:lvl5pPr>
          </a:lstStyle>
          <a:p>
            <a:pPr lvl="0"/>
            <a:r>
              <a:rPr lang="en-US" dirty="0"/>
              <a:t>Edit Master text styles</a:t>
            </a:r>
            <a:endParaRPr lang="en-IN" dirty="0"/>
          </a:p>
        </p:txBody>
      </p:sp>
    </p:spTree>
    <p:extLst>
      <p:ext uri="{BB962C8B-B14F-4D97-AF65-F5344CB8AC3E}">
        <p14:creationId xmlns:p14="http://schemas.microsoft.com/office/powerpoint/2010/main" val="7645060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rgbClr val="26262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599"/>
            </a:lvl1pPr>
          </a:lstStyle>
          <a:p>
            <a:r>
              <a:rPr lang="en-US"/>
              <a:t>Click to edit Master title style</a:t>
            </a:r>
          </a:p>
        </p:txBody>
      </p:sp>
      <p:sp>
        <p:nvSpPr>
          <p:cNvPr id="3" name="Date Placeholder 2">
            <a:extLst>
              <a:ext uri="{FF2B5EF4-FFF2-40B4-BE49-F238E27FC236}">
                <a16:creationId xmlns:a16="http://schemas.microsoft.com/office/drawing/2014/main" id="{D9BE6CC7-13B6-4643-B674-2C264776D39D}"/>
              </a:ext>
            </a:extLst>
          </p:cNvPr>
          <p:cNvSpPr>
            <a:spLocks noGrp="1"/>
          </p:cNvSpPr>
          <p:nvPr>
            <p:ph type="dt" sz="half" idx="10"/>
          </p:nvPr>
        </p:nvSpPr>
        <p:spPr/>
        <p:txBody>
          <a:bodyPr/>
          <a:lstStyle>
            <a:lvl1pPr>
              <a:defRPr/>
            </a:lvl1pPr>
          </a:lstStyle>
          <a:p>
            <a:pPr>
              <a:defRPr/>
            </a:pPr>
            <a:fld id="{73F57F9C-AAFB-D343-B547-36B6C77AB4A0}" type="datetimeFigureOut">
              <a:rPr lang="en-US"/>
              <a:pPr>
                <a:defRPr/>
              </a:pPr>
              <a:t>7/29/19</a:t>
            </a:fld>
            <a:endParaRPr lang="en-US"/>
          </a:p>
        </p:txBody>
      </p:sp>
      <p:sp>
        <p:nvSpPr>
          <p:cNvPr id="4" name="Footer Placeholder 3">
            <a:extLst>
              <a:ext uri="{FF2B5EF4-FFF2-40B4-BE49-F238E27FC236}">
                <a16:creationId xmlns:a16="http://schemas.microsoft.com/office/drawing/2014/main" id="{CC4EA00F-C77F-1947-8AEF-DCE17872F22C}"/>
              </a:ext>
            </a:extLst>
          </p:cNvPr>
          <p:cNvSpPr>
            <a:spLocks noGrp="1"/>
          </p:cNvSpPr>
          <p:nvPr>
            <p:ph type="ftr" sz="quarter" idx="11"/>
          </p:nvPr>
        </p:nvSpPr>
        <p:spPr/>
        <p:txBody>
          <a:bodyPr/>
          <a:lstStyle>
            <a:lvl1pPr>
              <a:defRPr/>
            </a:lvl1pPr>
          </a:lstStyle>
          <a:p>
            <a:pPr>
              <a:defRPr/>
            </a:pPr>
            <a:r>
              <a:rPr lang="en-US"/>
              <a:t>Confidential: Wolfpack</a:t>
            </a:r>
          </a:p>
        </p:txBody>
      </p:sp>
      <p:sp>
        <p:nvSpPr>
          <p:cNvPr id="5" name="Slide Number Placeholder 4">
            <a:extLst>
              <a:ext uri="{FF2B5EF4-FFF2-40B4-BE49-F238E27FC236}">
                <a16:creationId xmlns:a16="http://schemas.microsoft.com/office/drawing/2014/main" id="{4A0D6B0D-7502-154C-8541-48A3178281B0}"/>
              </a:ext>
            </a:extLst>
          </p:cNvPr>
          <p:cNvSpPr>
            <a:spLocks noGrp="1"/>
          </p:cNvSpPr>
          <p:nvPr>
            <p:ph type="sldNum" sz="quarter" idx="12"/>
          </p:nvPr>
        </p:nvSpPr>
        <p:spPr/>
        <p:txBody>
          <a:bodyPr/>
          <a:lstStyle>
            <a:lvl1pPr>
              <a:defRPr/>
            </a:lvl1pPr>
          </a:lstStyle>
          <a:p>
            <a:pPr>
              <a:defRPr/>
            </a:pPr>
            <a:fld id="{58C41191-E313-9249-A715-8F78C6AFD8C0}" type="slidenum">
              <a:rPr lang="en-US"/>
              <a:pPr>
                <a:defRPr/>
              </a:pPr>
              <a:t>‹#›</a:t>
            </a:fld>
            <a:endParaRPr lang="en-US"/>
          </a:p>
        </p:txBody>
      </p:sp>
    </p:spTree>
    <p:extLst>
      <p:ext uri="{BB962C8B-B14F-4D97-AF65-F5344CB8AC3E}">
        <p14:creationId xmlns:p14="http://schemas.microsoft.com/office/powerpoint/2010/main" val="2237651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F742A6D-1333-2144-832B-DA88B95D313A}"/>
              </a:ext>
            </a:extLst>
          </p:cNvPr>
          <p:cNvSpPr>
            <a:spLocks noGrp="1"/>
          </p:cNvSpPr>
          <p:nvPr>
            <p:ph type="dt" sz="half" idx="10"/>
          </p:nvPr>
        </p:nvSpPr>
        <p:spPr/>
        <p:txBody>
          <a:bodyPr/>
          <a:lstStyle>
            <a:lvl1pPr>
              <a:defRPr/>
            </a:lvl1pPr>
          </a:lstStyle>
          <a:p>
            <a:pPr>
              <a:defRPr/>
            </a:pPr>
            <a:fld id="{40017383-4321-0541-B447-2B2CF268A2F5}" type="datetimeFigureOut">
              <a:rPr lang="en-US"/>
              <a:pPr>
                <a:defRPr/>
              </a:pPr>
              <a:t>7/29/19</a:t>
            </a:fld>
            <a:endParaRPr lang="en-US"/>
          </a:p>
        </p:txBody>
      </p:sp>
      <p:sp>
        <p:nvSpPr>
          <p:cNvPr id="3" name="Footer Placeholder 4">
            <a:extLst>
              <a:ext uri="{FF2B5EF4-FFF2-40B4-BE49-F238E27FC236}">
                <a16:creationId xmlns:a16="http://schemas.microsoft.com/office/drawing/2014/main" id="{52AE1A2D-A864-7D41-B348-762D23C69E9F}"/>
              </a:ext>
            </a:extLst>
          </p:cNvPr>
          <p:cNvSpPr>
            <a:spLocks noGrp="1"/>
          </p:cNvSpPr>
          <p:nvPr>
            <p:ph type="ftr" sz="quarter" idx="11"/>
          </p:nvPr>
        </p:nvSpPr>
        <p:spPr/>
        <p:txBody>
          <a:bodyPr/>
          <a:lstStyle>
            <a:lvl1pPr>
              <a:defRPr/>
            </a:lvl1pPr>
          </a:lstStyle>
          <a:p>
            <a:pPr>
              <a:defRPr/>
            </a:pPr>
            <a:r>
              <a:rPr lang="en-US"/>
              <a:t>Confidential: Wolfpack</a:t>
            </a:r>
          </a:p>
        </p:txBody>
      </p:sp>
      <p:sp>
        <p:nvSpPr>
          <p:cNvPr id="4" name="Slide Number Placeholder 5">
            <a:extLst>
              <a:ext uri="{FF2B5EF4-FFF2-40B4-BE49-F238E27FC236}">
                <a16:creationId xmlns:a16="http://schemas.microsoft.com/office/drawing/2014/main" id="{98355333-EBA0-2545-B2A0-EA6E83B3F2E9}"/>
              </a:ext>
            </a:extLst>
          </p:cNvPr>
          <p:cNvSpPr>
            <a:spLocks noGrp="1"/>
          </p:cNvSpPr>
          <p:nvPr>
            <p:ph type="sldNum" sz="quarter" idx="12"/>
          </p:nvPr>
        </p:nvSpPr>
        <p:spPr/>
        <p:txBody>
          <a:bodyPr/>
          <a:lstStyle>
            <a:lvl1pPr>
              <a:defRPr/>
            </a:lvl1pPr>
          </a:lstStyle>
          <a:p>
            <a:pPr>
              <a:defRPr/>
            </a:pPr>
            <a:fld id="{E5101533-CF3B-6643-9D9F-87F4303D6AD7}" type="slidenum">
              <a:rPr lang="en-US"/>
              <a:pPr>
                <a:defRPr/>
              </a:pPr>
              <a:t>‹#›</a:t>
            </a:fld>
            <a:endParaRPr lang="en-US"/>
          </a:p>
        </p:txBody>
      </p:sp>
    </p:spTree>
    <p:extLst>
      <p:ext uri="{BB962C8B-B14F-4D97-AF65-F5344CB8AC3E}">
        <p14:creationId xmlns:p14="http://schemas.microsoft.com/office/powerpoint/2010/main" val="4040482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6FFA150-3A7A-4D6C-B6E1-743DE95362C4}"/>
              </a:ext>
            </a:extLst>
          </p:cNvPr>
          <p:cNvSpPr>
            <a:spLocks noGrp="1"/>
          </p:cNvSpPr>
          <p:nvPr>
            <p:ph type="pic" sz="quarter" idx="13"/>
          </p:nvPr>
        </p:nvSpPr>
        <p:spPr>
          <a:xfrm>
            <a:off x="6094411" y="1"/>
            <a:ext cx="6111195" cy="6860105"/>
          </a:xfrm>
          <a:custGeom>
            <a:avLst/>
            <a:gdLst>
              <a:gd name="connsiteX0" fmla="*/ 0 w 9535674"/>
              <a:gd name="connsiteY0" fmla="*/ 4767837 h 9535674"/>
              <a:gd name="connsiteX1" fmla="*/ 4767837 w 9535674"/>
              <a:gd name="connsiteY1" fmla="*/ 0 h 9535674"/>
              <a:gd name="connsiteX2" fmla="*/ 9535674 w 9535674"/>
              <a:gd name="connsiteY2" fmla="*/ 4767837 h 9535674"/>
              <a:gd name="connsiteX3" fmla="*/ 4767837 w 9535674"/>
              <a:gd name="connsiteY3" fmla="*/ 9535674 h 9535674"/>
              <a:gd name="connsiteX4" fmla="*/ 0 w 9535674"/>
              <a:gd name="connsiteY4" fmla="*/ 4767837 h 9535674"/>
              <a:gd name="connsiteX0" fmla="*/ 0 w 9535674"/>
              <a:gd name="connsiteY0" fmla="*/ 4767837 h 9535674"/>
              <a:gd name="connsiteX1" fmla="*/ 3425145 w 9535674"/>
              <a:gd name="connsiteY1" fmla="*/ 1338837 h 9535674"/>
              <a:gd name="connsiteX2" fmla="*/ 4767837 w 9535674"/>
              <a:gd name="connsiteY2" fmla="*/ 0 h 9535674"/>
              <a:gd name="connsiteX3" fmla="*/ 9535674 w 9535674"/>
              <a:gd name="connsiteY3" fmla="*/ 4767837 h 9535674"/>
              <a:gd name="connsiteX4" fmla="*/ 4767837 w 9535674"/>
              <a:gd name="connsiteY4" fmla="*/ 9535674 h 9535674"/>
              <a:gd name="connsiteX5" fmla="*/ 0 w 9535674"/>
              <a:gd name="connsiteY5" fmla="*/ 4767837 h 9535674"/>
              <a:gd name="connsiteX0" fmla="*/ 0 w 9535674"/>
              <a:gd name="connsiteY0" fmla="*/ 4767837 h 9535674"/>
              <a:gd name="connsiteX1" fmla="*/ 3425145 w 9535674"/>
              <a:gd name="connsiteY1" fmla="*/ 1338837 h 9535674"/>
              <a:gd name="connsiteX2" fmla="*/ 4767837 w 9535674"/>
              <a:gd name="connsiteY2" fmla="*/ 0 h 9535674"/>
              <a:gd name="connsiteX3" fmla="*/ 6111195 w 9535674"/>
              <a:gd name="connsiteY3" fmla="*/ 1338837 h 9535674"/>
              <a:gd name="connsiteX4" fmla="*/ 9535674 w 9535674"/>
              <a:gd name="connsiteY4" fmla="*/ 4767837 h 9535674"/>
              <a:gd name="connsiteX5" fmla="*/ 4767837 w 9535674"/>
              <a:gd name="connsiteY5" fmla="*/ 9535674 h 9535674"/>
              <a:gd name="connsiteX6" fmla="*/ 0 w 9535674"/>
              <a:gd name="connsiteY6" fmla="*/ 4767837 h 9535674"/>
              <a:gd name="connsiteX0" fmla="*/ 0 w 9535674"/>
              <a:gd name="connsiteY0" fmla="*/ 3429000 h 8196837"/>
              <a:gd name="connsiteX1" fmla="*/ 3425145 w 9535674"/>
              <a:gd name="connsiteY1" fmla="*/ 0 h 8196837"/>
              <a:gd name="connsiteX2" fmla="*/ 6111195 w 9535674"/>
              <a:gd name="connsiteY2" fmla="*/ 0 h 8196837"/>
              <a:gd name="connsiteX3" fmla="*/ 9535674 w 9535674"/>
              <a:gd name="connsiteY3" fmla="*/ 3429000 h 8196837"/>
              <a:gd name="connsiteX4" fmla="*/ 4767837 w 9535674"/>
              <a:gd name="connsiteY4" fmla="*/ 8196837 h 8196837"/>
              <a:gd name="connsiteX5" fmla="*/ 0 w 9535674"/>
              <a:gd name="connsiteY5" fmla="*/ 3429000 h 8196837"/>
              <a:gd name="connsiteX0" fmla="*/ 0 w 9535674"/>
              <a:gd name="connsiteY0" fmla="*/ 3429000 h 8196837"/>
              <a:gd name="connsiteX1" fmla="*/ 3425145 w 9535674"/>
              <a:gd name="connsiteY1" fmla="*/ 0 h 8196837"/>
              <a:gd name="connsiteX2" fmla="*/ 6111195 w 9535674"/>
              <a:gd name="connsiteY2" fmla="*/ 0 h 8196837"/>
              <a:gd name="connsiteX3" fmla="*/ 9535674 w 9535674"/>
              <a:gd name="connsiteY3" fmla="*/ 3429000 h 8196837"/>
              <a:gd name="connsiteX4" fmla="*/ 4767837 w 9535674"/>
              <a:gd name="connsiteY4" fmla="*/ 8196837 h 8196837"/>
              <a:gd name="connsiteX5" fmla="*/ 3444699 w 9535674"/>
              <a:gd name="connsiteY5" fmla="*/ 6874933 h 8196837"/>
              <a:gd name="connsiteX6" fmla="*/ 0 w 9535674"/>
              <a:gd name="connsiteY6" fmla="*/ 3429000 h 8196837"/>
              <a:gd name="connsiteX0" fmla="*/ 0 w 9535674"/>
              <a:gd name="connsiteY0" fmla="*/ 3429000 h 8196837"/>
              <a:gd name="connsiteX1" fmla="*/ 3425145 w 9535674"/>
              <a:gd name="connsiteY1" fmla="*/ 0 h 8196837"/>
              <a:gd name="connsiteX2" fmla="*/ 6111195 w 9535674"/>
              <a:gd name="connsiteY2" fmla="*/ 0 h 8196837"/>
              <a:gd name="connsiteX3" fmla="*/ 9535674 w 9535674"/>
              <a:gd name="connsiteY3" fmla="*/ 3429000 h 8196837"/>
              <a:gd name="connsiteX4" fmla="*/ 6108877 w 9535674"/>
              <a:gd name="connsiteY4" fmla="*/ 6852356 h 8196837"/>
              <a:gd name="connsiteX5" fmla="*/ 4767837 w 9535674"/>
              <a:gd name="connsiteY5" fmla="*/ 8196837 h 8196837"/>
              <a:gd name="connsiteX6" fmla="*/ 3444699 w 9535674"/>
              <a:gd name="connsiteY6" fmla="*/ 6874933 h 8196837"/>
              <a:gd name="connsiteX7" fmla="*/ 0 w 9535674"/>
              <a:gd name="connsiteY7" fmla="*/ 3429000 h 8196837"/>
              <a:gd name="connsiteX0" fmla="*/ 0 w 9535674"/>
              <a:gd name="connsiteY0" fmla="*/ 3429000 h 6874933"/>
              <a:gd name="connsiteX1" fmla="*/ 3425145 w 9535674"/>
              <a:gd name="connsiteY1" fmla="*/ 0 h 6874933"/>
              <a:gd name="connsiteX2" fmla="*/ 6111195 w 9535674"/>
              <a:gd name="connsiteY2" fmla="*/ 0 h 6874933"/>
              <a:gd name="connsiteX3" fmla="*/ 9535674 w 9535674"/>
              <a:gd name="connsiteY3" fmla="*/ 3429000 h 6874933"/>
              <a:gd name="connsiteX4" fmla="*/ 6108877 w 9535674"/>
              <a:gd name="connsiteY4" fmla="*/ 6852356 h 6874933"/>
              <a:gd name="connsiteX5" fmla="*/ 3444699 w 9535674"/>
              <a:gd name="connsiteY5" fmla="*/ 6874933 h 6874933"/>
              <a:gd name="connsiteX6" fmla="*/ 0 w 9535674"/>
              <a:gd name="connsiteY6" fmla="*/ 3429000 h 6874933"/>
              <a:gd name="connsiteX0" fmla="*/ 0 w 9535674"/>
              <a:gd name="connsiteY0" fmla="*/ 3429000 h 6874933"/>
              <a:gd name="connsiteX1" fmla="*/ 3425145 w 9535674"/>
              <a:gd name="connsiteY1" fmla="*/ 0 h 6874933"/>
              <a:gd name="connsiteX2" fmla="*/ 6111195 w 9535674"/>
              <a:gd name="connsiteY2" fmla="*/ 0 h 6874933"/>
              <a:gd name="connsiteX3" fmla="*/ 9535674 w 9535674"/>
              <a:gd name="connsiteY3" fmla="*/ 3429000 h 6874933"/>
              <a:gd name="connsiteX4" fmla="*/ 6097588 w 9535674"/>
              <a:gd name="connsiteY4" fmla="*/ 6852356 h 6874933"/>
              <a:gd name="connsiteX5" fmla="*/ 3444699 w 9535674"/>
              <a:gd name="connsiteY5" fmla="*/ 6874933 h 6874933"/>
              <a:gd name="connsiteX6" fmla="*/ 0 w 9535674"/>
              <a:gd name="connsiteY6" fmla="*/ 3429000 h 6874933"/>
              <a:gd name="connsiteX0" fmla="*/ 0 w 9535674"/>
              <a:gd name="connsiteY0" fmla="*/ 3429000 h 6886222"/>
              <a:gd name="connsiteX1" fmla="*/ 3425145 w 9535674"/>
              <a:gd name="connsiteY1" fmla="*/ 0 h 6886222"/>
              <a:gd name="connsiteX2" fmla="*/ 6111195 w 9535674"/>
              <a:gd name="connsiteY2" fmla="*/ 0 h 6886222"/>
              <a:gd name="connsiteX3" fmla="*/ 9535674 w 9535674"/>
              <a:gd name="connsiteY3" fmla="*/ 3429000 h 6886222"/>
              <a:gd name="connsiteX4" fmla="*/ 6063721 w 9535674"/>
              <a:gd name="connsiteY4" fmla="*/ 6886222 h 6886222"/>
              <a:gd name="connsiteX5" fmla="*/ 3444699 w 9535674"/>
              <a:gd name="connsiteY5" fmla="*/ 6874933 h 6886222"/>
              <a:gd name="connsiteX6" fmla="*/ 0 w 9535674"/>
              <a:gd name="connsiteY6" fmla="*/ 3429000 h 6886222"/>
              <a:gd name="connsiteX0" fmla="*/ 0 w 9535674"/>
              <a:gd name="connsiteY0" fmla="*/ 3429000 h 6874933"/>
              <a:gd name="connsiteX1" fmla="*/ 3425145 w 9535674"/>
              <a:gd name="connsiteY1" fmla="*/ 0 h 6874933"/>
              <a:gd name="connsiteX2" fmla="*/ 6111195 w 9535674"/>
              <a:gd name="connsiteY2" fmla="*/ 0 h 6874933"/>
              <a:gd name="connsiteX3" fmla="*/ 9535674 w 9535674"/>
              <a:gd name="connsiteY3" fmla="*/ 3429000 h 6874933"/>
              <a:gd name="connsiteX4" fmla="*/ 6061250 w 9535674"/>
              <a:gd name="connsiteY4" fmla="*/ 6861508 h 6874933"/>
              <a:gd name="connsiteX5" fmla="*/ 3444699 w 9535674"/>
              <a:gd name="connsiteY5" fmla="*/ 6874933 h 6874933"/>
              <a:gd name="connsiteX6" fmla="*/ 0 w 9535674"/>
              <a:gd name="connsiteY6" fmla="*/ 3429000 h 6874933"/>
              <a:gd name="connsiteX0" fmla="*/ 0 w 9535674"/>
              <a:gd name="connsiteY0" fmla="*/ 3429000 h 6874933"/>
              <a:gd name="connsiteX1" fmla="*/ 3425145 w 9535674"/>
              <a:gd name="connsiteY1" fmla="*/ 0 h 6874933"/>
              <a:gd name="connsiteX2" fmla="*/ 6111195 w 9535674"/>
              <a:gd name="connsiteY2" fmla="*/ 0 h 6874933"/>
              <a:gd name="connsiteX3" fmla="*/ 9535674 w 9535674"/>
              <a:gd name="connsiteY3" fmla="*/ 3429000 h 6874933"/>
              <a:gd name="connsiteX4" fmla="*/ 6095849 w 9535674"/>
              <a:gd name="connsiteY4" fmla="*/ 6854094 h 6874933"/>
              <a:gd name="connsiteX5" fmla="*/ 3444699 w 9535674"/>
              <a:gd name="connsiteY5" fmla="*/ 6874933 h 6874933"/>
              <a:gd name="connsiteX6" fmla="*/ 0 w 9535674"/>
              <a:gd name="connsiteY6" fmla="*/ 3429000 h 6874933"/>
              <a:gd name="connsiteX0" fmla="*/ 0 w 9535674"/>
              <a:gd name="connsiteY0" fmla="*/ 3429000 h 6860105"/>
              <a:gd name="connsiteX1" fmla="*/ 3425145 w 9535674"/>
              <a:gd name="connsiteY1" fmla="*/ 0 h 6860105"/>
              <a:gd name="connsiteX2" fmla="*/ 6111195 w 9535674"/>
              <a:gd name="connsiteY2" fmla="*/ 0 h 6860105"/>
              <a:gd name="connsiteX3" fmla="*/ 9535674 w 9535674"/>
              <a:gd name="connsiteY3" fmla="*/ 3429000 h 6860105"/>
              <a:gd name="connsiteX4" fmla="*/ 6095849 w 9535674"/>
              <a:gd name="connsiteY4" fmla="*/ 6854094 h 6860105"/>
              <a:gd name="connsiteX5" fmla="*/ 3442228 w 9535674"/>
              <a:gd name="connsiteY5" fmla="*/ 6860105 h 6860105"/>
              <a:gd name="connsiteX6" fmla="*/ 0 w 9535674"/>
              <a:gd name="connsiteY6" fmla="*/ 3429000 h 6860105"/>
              <a:gd name="connsiteX0" fmla="*/ 0 w 6111195"/>
              <a:gd name="connsiteY0" fmla="*/ 3429000 h 6860105"/>
              <a:gd name="connsiteX1" fmla="*/ 3425145 w 6111195"/>
              <a:gd name="connsiteY1" fmla="*/ 0 h 6860105"/>
              <a:gd name="connsiteX2" fmla="*/ 6111195 w 6111195"/>
              <a:gd name="connsiteY2" fmla="*/ 0 h 6860105"/>
              <a:gd name="connsiteX3" fmla="*/ 6095849 w 6111195"/>
              <a:gd name="connsiteY3" fmla="*/ 6854094 h 6860105"/>
              <a:gd name="connsiteX4" fmla="*/ 3442228 w 6111195"/>
              <a:gd name="connsiteY4" fmla="*/ 6860105 h 6860105"/>
              <a:gd name="connsiteX5" fmla="*/ 0 w 6111195"/>
              <a:gd name="connsiteY5" fmla="*/ 3429000 h 68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1195" h="6860105">
                <a:moveTo>
                  <a:pt x="0" y="3429000"/>
                </a:moveTo>
                <a:lnTo>
                  <a:pt x="3425145" y="0"/>
                </a:lnTo>
                <a:lnTo>
                  <a:pt x="6111195" y="0"/>
                </a:lnTo>
                <a:cubicBezTo>
                  <a:pt x="6106080" y="2284698"/>
                  <a:pt x="6100964" y="4569396"/>
                  <a:pt x="6095849" y="6854094"/>
                </a:cubicBezTo>
                <a:lnTo>
                  <a:pt x="3442228" y="6860105"/>
                </a:lnTo>
                <a:lnTo>
                  <a:pt x="0" y="3429000"/>
                </a:lnTo>
                <a:close/>
              </a:path>
            </a:pathLst>
          </a:custGeom>
          <a:solidFill>
            <a:schemeClr val="bg1">
              <a:lumMod val="95000"/>
            </a:schemeClr>
          </a:solidFill>
        </p:spPr>
        <p:txBody>
          <a:bodyPr rtlCol="0" anchor="ctr">
            <a:normAutofit/>
          </a:bodyPr>
          <a:lstStyle>
            <a:lvl1pPr marL="0" indent="0" algn="ctr">
              <a:buFontTx/>
              <a:buNone/>
              <a:defRPr/>
            </a:lvl1pPr>
          </a:lstStyle>
          <a:p>
            <a:pPr lvl="0"/>
            <a:endParaRPr lang="en-IN" noProof="0"/>
          </a:p>
        </p:txBody>
      </p:sp>
      <p:sp>
        <p:nvSpPr>
          <p:cNvPr id="3" name="Date Placeholder 3">
            <a:extLst>
              <a:ext uri="{FF2B5EF4-FFF2-40B4-BE49-F238E27FC236}">
                <a16:creationId xmlns:a16="http://schemas.microsoft.com/office/drawing/2014/main" id="{D352231F-C573-E940-BB0D-2B3469CB3CAC}"/>
              </a:ext>
            </a:extLst>
          </p:cNvPr>
          <p:cNvSpPr>
            <a:spLocks noGrp="1"/>
          </p:cNvSpPr>
          <p:nvPr>
            <p:ph type="dt" sz="half" idx="14"/>
          </p:nvPr>
        </p:nvSpPr>
        <p:spPr/>
        <p:txBody>
          <a:bodyPr/>
          <a:lstStyle>
            <a:lvl1pPr>
              <a:defRPr/>
            </a:lvl1pPr>
          </a:lstStyle>
          <a:p>
            <a:pPr>
              <a:defRPr/>
            </a:pPr>
            <a:fld id="{4A0BE847-9307-1E48-9FCB-E21F3D5F37BA}" type="datetimeFigureOut">
              <a:rPr lang="en-US"/>
              <a:pPr>
                <a:defRPr/>
              </a:pPr>
              <a:t>7/29/19</a:t>
            </a:fld>
            <a:endParaRPr lang="en-US"/>
          </a:p>
        </p:txBody>
      </p:sp>
      <p:sp>
        <p:nvSpPr>
          <p:cNvPr id="4" name="Footer Placeholder 4">
            <a:extLst>
              <a:ext uri="{FF2B5EF4-FFF2-40B4-BE49-F238E27FC236}">
                <a16:creationId xmlns:a16="http://schemas.microsoft.com/office/drawing/2014/main" id="{83E73F74-88C9-0344-A521-9F9901DD0742}"/>
              </a:ext>
            </a:extLst>
          </p:cNvPr>
          <p:cNvSpPr>
            <a:spLocks noGrp="1"/>
          </p:cNvSpPr>
          <p:nvPr>
            <p:ph type="ftr" sz="quarter" idx="15"/>
          </p:nvPr>
        </p:nvSpPr>
        <p:spPr/>
        <p:txBody>
          <a:bodyPr/>
          <a:lstStyle>
            <a:lvl1pPr>
              <a:defRPr/>
            </a:lvl1pPr>
          </a:lstStyle>
          <a:p>
            <a:pPr>
              <a:defRPr/>
            </a:pPr>
            <a:r>
              <a:rPr lang="en-US"/>
              <a:t>Confidential: Wolfpack</a:t>
            </a:r>
          </a:p>
        </p:txBody>
      </p:sp>
      <p:sp>
        <p:nvSpPr>
          <p:cNvPr id="5" name="Slide Number Placeholder 5">
            <a:extLst>
              <a:ext uri="{FF2B5EF4-FFF2-40B4-BE49-F238E27FC236}">
                <a16:creationId xmlns:a16="http://schemas.microsoft.com/office/drawing/2014/main" id="{C3F09532-437E-4044-9528-CA445BDF609B}"/>
              </a:ext>
            </a:extLst>
          </p:cNvPr>
          <p:cNvSpPr>
            <a:spLocks noGrp="1"/>
          </p:cNvSpPr>
          <p:nvPr>
            <p:ph type="sldNum" sz="quarter" idx="16"/>
          </p:nvPr>
        </p:nvSpPr>
        <p:spPr/>
        <p:txBody>
          <a:bodyPr/>
          <a:lstStyle>
            <a:lvl1pPr>
              <a:defRPr/>
            </a:lvl1pPr>
          </a:lstStyle>
          <a:p>
            <a:pPr>
              <a:defRPr/>
            </a:pPr>
            <a:fld id="{279E81D8-01B4-DA4C-9AEE-4F0711484449}" type="slidenum">
              <a:rPr lang="en-US"/>
              <a:pPr>
                <a:defRPr/>
              </a:pPr>
              <a:t>‹#›</a:t>
            </a:fld>
            <a:endParaRPr lang="en-US"/>
          </a:p>
        </p:txBody>
      </p:sp>
    </p:spTree>
    <p:extLst>
      <p:ext uri="{BB962C8B-B14F-4D97-AF65-F5344CB8AC3E}">
        <p14:creationId xmlns:p14="http://schemas.microsoft.com/office/powerpoint/2010/main" val="4241447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ockup">
    <p:bg>
      <p:bgPr>
        <a:gradFill rotWithShape="0">
          <a:gsLst>
            <a:gs pos="0">
              <a:srgbClr val="FEB72A"/>
            </a:gs>
            <a:gs pos="5000">
              <a:srgbClr val="FEB72A"/>
            </a:gs>
            <a:gs pos="100000">
              <a:srgbClr val="ACC56B"/>
            </a:gs>
          </a:gsLst>
          <a:lin ang="2700000" scaled="1"/>
        </a:gradFill>
        <a:effectLst/>
      </p:bgPr>
    </p:bg>
    <p:spTree>
      <p:nvGrpSpPr>
        <p:cNvPr id="1" name=""/>
        <p:cNvGrpSpPr/>
        <p:nvPr/>
      </p:nvGrpSpPr>
      <p:grpSpPr>
        <a:xfrm>
          <a:off x="0" y="0"/>
          <a:ext cx="0" cy="0"/>
          <a:chOff x="0" y="0"/>
          <a:chExt cx="0" cy="0"/>
        </a:xfrm>
      </p:grpSpPr>
      <p:sp>
        <p:nvSpPr>
          <p:cNvPr id="3" name="Diamond 2">
            <a:extLst>
              <a:ext uri="{FF2B5EF4-FFF2-40B4-BE49-F238E27FC236}">
                <a16:creationId xmlns:a16="http://schemas.microsoft.com/office/drawing/2014/main" id="{A95A1A97-221A-5D47-8519-483A49FB90B3}"/>
              </a:ext>
            </a:extLst>
          </p:cNvPr>
          <p:cNvSpPr/>
          <p:nvPr userDrawn="1"/>
        </p:nvSpPr>
        <p:spPr>
          <a:xfrm>
            <a:off x="11056704" y="359834"/>
            <a:ext cx="522680" cy="520700"/>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3199"/>
          </a:p>
        </p:txBody>
      </p:sp>
      <p:cxnSp>
        <p:nvCxnSpPr>
          <p:cNvPr id="4" name="Straight Connector 3">
            <a:extLst>
              <a:ext uri="{FF2B5EF4-FFF2-40B4-BE49-F238E27FC236}">
                <a16:creationId xmlns:a16="http://schemas.microsoft.com/office/drawing/2014/main" id="{F3BB708F-A8C3-0C43-A9CB-B6814F4508C0}"/>
              </a:ext>
            </a:extLst>
          </p:cNvPr>
          <p:cNvCxnSpPr/>
          <p:nvPr userDrawn="1"/>
        </p:nvCxnSpPr>
        <p:spPr>
          <a:xfrm>
            <a:off x="766034" y="986367"/>
            <a:ext cx="8633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8">
            <a:extLst>
              <a:ext uri="{FF2B5EF4-FFF2-40B4-BE49-F238E27FC236}">
                <a16:creationId xmlns:a16="http://schemas.microsoft.com/office/drawing/2014/main" id="{95C4B923-D700-EB4E-B381-082047BA9F9A}"/>
              </a:ext>
            </a:extLst>
          </p:cNvPr>
          <p:cNvGrpSpPr>
            <a:grpSpLocks/>
          </p:cNvGrpSpPr>
          <p:nvPr userDrawn="1"/>
        </p:nvGrpSpPr>
        <p:grpSpPr bwMode="auto">
          <a:xfrm>
            <a:off x="766034" y="6472767"/>
            <a:ext cx="10811235" cy="0"/>
            <a:chOff x="765820" y="6453336"/>
            <a:chExt cx="10810529" cy="0"/>
          </a:xfrm>
        </p:grpSpPr>
        <p:cxnSp>
          <p:nvCxnSpPr>
            <p:cNvPr id="6" name="Straight Connector 5">
              <a:extLst>
                <a:ext uri="{FF2B5EF4-FFF2-40B4-BE49-F238E27FC236}">
                  <a16:creationId xmlns:a16="http://schemas.microsoft.com/office/drawing/2014/main" id="{7829C385-E20A-B346-B928-4342043E1E16}"/>
                </a:ext>
              </a:extLst>
            </p:cNvPr>
            <p:cNvCxnSpPr/>
            <p:nvPr userDrawn="1"/>
          </p:nvCxnSpPr>
          <p:spPr>
            <a:xfrm flipH="1">
              <a:off x="765820" y="6453336"/>
              <a:ext cx="4176939" cy="0"/>
            </a:xfrm>
            <a:prstGeom prst="line">
              <a:avLst/>
            </a:prstGeom>
            <a:ln>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B39DD3D-1AE6-E84C-9FB8-4617BF2E716A}"/>
                </a:ext>
              </a:extLst>
            </p:cNvPr>
            <p:cNvCxnSpPr/>
            <p:nvPr userDrawn="1"/>
          </p:nvCxnSpPr>
          <p:spPr>
            <a:xfrm flipH="1">
              <a:off x="7399410" y="6453336"/>
              <a:ext cx="4176939" cy="0"/>
            </a:xfrm>
            <a:prstGeom prst="line">
              <a:avLst/>
            </a:prstGeom>
            <a:ln>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Autofit/>
          </a:bodyPr>
          <a:lstStyle>
            <a:lvl1pPr>
              <a:defRPr sz="3599">
                <a:solidFill>
                  <a:schemeClr val="bg1"/>
                </a:solidFill>
              </a:defRPr>
            </a:lvl1pPr>
          </a:lstStyle>
          <a:p>
            <a:r>
              <a:rPr lang="en-US" dirty="0"/>
              <a:t>Click to edit Master title style</a:t>
            </a:r>
          </a:p>
        </p:txBody>
      </p:sp>
      <p:sp>
        <p:nvSpPr>
          <p:cNvPr id="8" name="Footer Placeholder 3">
            <a:extLst>
              <a:ext uri="{FF2B5EF4-FFF2-40B4-BE49-F238E27FC236}">
                <a16:creationId xmlns:a16="http://schemas.microsoft.com/office/drawing/2014/main" id="{A1AC7F5F-4FD4-6341-ADD4-DBE3E6A00C6E}"/>
              </a:ext>
            </a:extLst>
          </p:cNvPr>
          <p:cNvSpPr>
            <a:spLocks noGrp="1"/>
          </p:cNvSpPr>
          <p:nvPr>
            <p:ph type="ftr" sz="quarter" idx="10"/>
          </p:nvPr>
        </p:nvSpPr>
        <p:spPr>
          <a:xfrm>
            <a:off x="3540262" y="6290733"/>
            <a:ext cx="5108303" cy="366184"/>
          </a:xfrm>
        </p:spPr>
        <p:txBody>
          <a:bodyPr/>
          <a:lstStyle>
            <a:lvl1pPr algn="ct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t>Confidential: Wolfpack</a:t>
            </a:r>
          </a:p>
        </p:txBody>
      </p:sp>
      <p:sp>
        <p:nvSpPr>
          <p:cNvPr id="9" name="Slide Number Placeholder 4">
            <a:extLst>
              <a:ext uri="{FF2B5EF4-FFF2-40B4-BE49-F238E27FC236}">
                <a16:creationId xmlns:a16="http://schemas.microsoft.com/office/drawing/2014/main" id="{9A77A093-7C31-2F47-878C-87B475021263}"/>
              </a:ext>
            </a:extLst>
          </p:cNvPr>
          <p:cNvSpPr>
            <a:spLocks noGrp="1"/>
          </p:cNvSpPr>
          <p:nvPr>
            <p:ph type="sldNum" sz="quarter" idx="11"/>
          </p:nvPr>
        </p:nvSpPr>
        <p:spPr>
          <a:xfrm>
            <a:off x="11063052" y="359834"/>
            <a:ext cx="516332" cy="522817"/>
          </a:xfrm>
        </p:spPr>
        <p:txBody>
          <a:bodyPr lIns="0" tIns="0" rIns="0" bIns="0"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0868D816-4B22-FC44-86A8-78EEB10E2463}" type="slidenum">
              <a:rPr lang="en-US"/>
              <a:pPr>
                <a:defRPr/>
              </a:pPr>
              <a:t>‹#›</a:t>
            </a:fld>
            <a:endParaRPr lang="en-US" dirty="0"/>
          </a:p>
        </p:txBody>
      </p:sp>
    </p:spTree>
    <p:extLst>
      <p:ext uri="{BB962C8B-B14F-4D97-AF65-F5344CB8AC3E}">
        <p14:creationId xmlns:p14="http://schemas.microsoft.com/office/powerpoint/2010/main" val="11235872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Mockup">
    <p:bg>
      <p:bgPr>
        <a:gradFill rotWithShape="0">
          <a:gsLst>
            <a:gs pos="0">
              <a:srgbClr val="365B96"/>
            </a:gs>
            <a:gs pos="5000">
              <a:srgbClr val="365B96"/>
            </a:gs>
            <a:gs pos="100000">
              <a:srgbClr val="ACC56B"/>
            </a:gs>
          </a:gsLst>
          <a:lin ang="27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0877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0695BF93-A27D-4025-B5BB-F611D1E5C305}"/>
              </a:ext>
            </a:extLst>
          </p:cNvPr>
          <p:cNvSpPr>
            <a:spLocks noGrp="1"/>
          </p:cNvSpPr>
          <p:nvPr>
            <p:ph type="pic" sz="quarter" idx="10"/>
          </p:nvPr>
        </p:nvSpPr>
        <p:spPr>
          <a:xfrm>
            <a:off x="0" y="0"/>
            <a:ext cx="12188825" cy="6858000"/>
          </a:xfrm>
        </p:spPr>
        <p:txBody>
          <a:bodyPr rtlCol="0" anchor="ctr">
            <a:normAutofit/>
          </a:bodyPr>
          <a:lstStyle>
            <a:lvl1pPr marL="0" indent="0" algn="ctr">
              <a:buFontTx/>
              <a:buNone/>
              <a:defRPr sz="2799">
                <a:solidFill>
                  <a:schemeClr val="tx1">
                    <a:lumMod val="75000"/>
                    <a:lumOff val="25000"/>
                  </a:schemeClr>
                </a:solidFill>
                <a:latin typeface="Arial" panose="020B0604020202020204" pitchFamily="34" charset="0"/>
                <a:cs typeface="Arial" panose="020B0604020202020204" pitchFamily="34" charset="0"/>
              </a:defRPr>
            </a:lvl1pPr>
          </a:lstStyle>
          <a:p>
            <a:pPr lvl="0"/>
            <a:endParaRPr lang="en-IN" noProof="0"/>
          </a:p>
        </p:txBody>
      </p:sp>
    </p:spTree>
    <p:extLst>
      <p:ext uri="{BB962C8B-B14F-4D97-AF65-F5344CB8AC3E}">
        <p14:creationId xmlns:p14="http://schemas.microsoft.com/office/powerpoint/2010/main" val="19958572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5" y="273049"/>
            <a:ext cx="4010039"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5492" y="273053"/>
            <a:ext cx="6813892" cy="5853113"/>
          </a:xfrm>
        </p:spPr>
        <p:txBody>
          <a:bodyPr/>
          <a:lstStyle>
            <a:lvl1pPr>
              <a:defRPr sz="4299"/>
            </a:lvl1pPr>
            <a:lvl2pPr>
              <a:defRPr sz="36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5" y="1435103"/>
            <a:ext cx="4010039" cy="4691063"/>
          </a:xfrm>
        </p:spPr>
        <p:txBody>
          <a:bodyPr/>
          <a:lstStyle>
            <a:lvl1pPr marL="0" indent="0">
              <a:buNone/>
              <a:defRPr sz="1900"/>
            </a:lvl1pPr>
            <a:lvl2pPr marL="609341" indent="0">
              <a:buNone/>
              <a:defRPr sz="1600"/>
            </a:lvl2pPr>
            <a:lvl3pPr marL="1218682" indent="0">
              <a:buNone/>
              <a:defRPr sz="1300"/>
            </a:lvl3pPr>
            <a:lvl4pPr marL="1828023" indent="0">
              <a:buNone/>
              <a:defRPr sz="1200"/>
            </a:lvl4pPr>
            <a:lvl5pPr marL="2437364" indent="0">
              <a:buNone/>
              <a:defRPr sz="1200"/>
            </a:lvl5pPr>
            <a:lvl6pPr marL="3046705" indent="0">
              <a:buNone/>
              <a:defRPr sz="1200"/>
            </a:lvl6pPr>
            <a:lvl7pPr marL="3656046" indent="0">
              <a:buNone/>
              <a:defRPr sz="1200"/>
            </a:lvl7pPr>
            <a:lvl8pPr marL="4265387" indent="0">
              <a:buNone/>
              <a:defRPr sz="1200"/>
            </a:lvl8pPr>
            <a:lvl9pPr marL="487472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E605E0AB-5C71-7443-8DDC-79A7337F8A7F}"/>
              </a:ext>
            </a:extLst>
          </p:cNvPr>
          <p:cNvSpPr>
            <a:spLocks noGrp="1"/>
          </p:cNvSpPr>
          <p:nvPr>
            <p:ph type="dt" sz="half" idx="10"/>
          </p:nvPr>
        </p:nvSpPr>
        <p:spPr/>
        <p:txBody>
          <a:bodyPr/>
          <a:lstStyle>
            <a:lvl1pPr>
              <a:defRPr/>
            </a:lvl1pPr>
          </a:lstStyle>
          <a:p>
            <a:pPr>
              <a:defRPr/>
            </a:pPr>
            <a:fld id="{F328A0D7-53FD-6646-AC6C-0EF7B45FCFFE}" type="datetimeFigureOut">
              <a:rPr lang="en-US"/>
              <a:pPr>
                <a:defRPr/>
              </a:pPr>
              <a:t>7/29/19</a:t>
            </a:fld>
            <a:endParaRPr lang="en-US"/>
          </a:p>
        </p:txBody>
      </p:sp>
      <p:sp>
        <p:nvSpPr>
          <p:cNvPr id="6" name="Footer Placeholder 4">
            <a:extLst>
              <a:ext uri="{FF2B5EF4-FFF2-40B4-BE49-F238E27FC236}">
                <a16:creationId xmlns:a16="http://schemas.microsoft.com/office/drawing/2014/main" id="{7B1602FA-6C7A-E946-937C-676C610B8000}"/>
              </a:ext>
            </a:extLst>
          </p:cNvPr>
          <p:cNvSpPr>
            <a:spLocks noGrp="1"/>
          </p:cNvSpPr>
          <p:nvPr>
            <p:ph type="ftr" sz="quarter" idx="11"/>
          </p:nvPr>
        </p:nvSpPr>
        <p:spPr/>
        <p:txBody>
          <a:bodyPr/>
          <a:lstStyle>
            <a:lvl1pPr>
              <a:defRPr/>
            </a:lvl1pPr>
          </a:lstStyle>
          <a:p>
            <a:pPr>
              <a:defRPr/>
            </a:pPr>
            <a:r>
              <a:rPr lang="en-US"/>
              <a:t>Confidential: Wolfpack</a:t>
            </a:r>
          </a:p>
        </p:txBody>
      </p:sp>
      <p:sp>
        <p:nvSpPr>
          <p:cNvPr id="7" name="Slide Number Placeholder 5">
            <a:extLst>
              <a:ext uri="{FF2B5EF4-FFF2-40B4-BE49-F238E27FC236}">
                <a16:creationId xmlns:a16="http://schemas.microsoft.com/office/drawing/2014/main" id="{61137988-38E6-4D4A-87B7-0356F76D2102}"/>
              </a:ext>
            </a:extLst>
          </p:cNvPr>
          <p:cNvSpPr>
            <a:spLocks noGrp="1"/>
          </p:cNvSpPr>
          <p:nvPr>
            <p:ph type="sldNum" sz="quarter" idx="12"/>
          </p:nvPr>
        </p:nvSpPr>
        <p:spPr/>
        <p:txBody>
          <a:bodyPr/>
          <a:lstStyle>
            <a:lvl1pPr>
              <a:defRPr/>
            </a:lvl1pPr>
          </a:lstStyle>
          <a:p>
            <a:pPr>
              <a:defRPr/>
            </a:pPr>
            <a:fld id="{BD5EF9BA-6ABE-774E-9A71-DA2E71315E11}" type="slidenum">
              <a:rPr lang="en-US"/>
              <a:pPr>
                <a:defRPr/>
              </a:pPr>
              <a:t>‹#›</a:t>
            </a:fld>
            <a:endParaRPr lang="en-US"/>
          </a:p>
        </p:txBody>
      </p:sp>
    </p:spTree>
    <p:extLst>
      <p:ext uri="{BB962C8B-B14F-4D97-AF65-F5344CB8AC3E}">
        <p14:creationId xmlns:p14="http://schemas.microsoft.com/office/powerpoint/2010/main" val="3092048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404F2-BE9A-4460-8815-8F645183555F}" type="datetimeFigureOut">
              <a:rPr lang="en-US" smtClean="0"/>
              <a:pPr/>
              <a:t>7/29/19</a:t>
            </a:fld>
            <a:endParaRPr lang="en-US"/>
          </a:p>
        </p:txBody>
      </p:sp>
      <p:sp>
        <p:nvSpPr>
          <p:cNvPr id="6" name="Footer Placeholder 5"/>
          <p:cNvSpPr>
            <a:spLocks noGrp="1"/>
          </p:cNvSpPr>
          <p:nvPr>
            <p:ph type="ftr" sz="quarter" idx="11"/>
          </p:nvPr>
        </p:nvSpPr>
        <p:spPr/>
        <p:txBody>
          <a:bodyPr/>
          <a:lstStyle/>
          <a:p>
            <a:r>
              <a:rPr lang="en-US" dirty="0"/>
              <a:t>Confidential: Wolfpack</a:t>
            </a:r>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05318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1"/>
            <a:ext cx="7313295"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rtlCol="0">
            <a:normAutofit/>
          </a:bodyPr>
          <a:lstStyle>
            <a:lvl1pPr marL="0" indent="0">
              <a:buNone/>
              <a:defRPr sz="4299"/>
            </a:lvl1pPr>
            <a:lvl2pPr marL="609341" indent="0">
              <a:buNone/>
              <a:defRPr sz="3699"/>
            </a:lvl2pPr>
            <a:lvl3pPr marL="1218682" indent="0">
              <a:buNone/>
              <a:defRPr sz="3199"/>
            </a:lvl3pPr>
            <a:lvl4pPr marL="1828023" indent="0">
              <a:buNone/>
              <a:defRPr sz="2699"/>
            </a:lvl4pPr>
            <a:lvl5pPr marL="2437364" indent="0">
              <a:buNone/>
              <a:defRPr sz="2699"/>
            </a:lvl5pPr>
            <a:lvl6pPr marL="3046705" indent="0">
              <a:buNone/>
              <a:defRPr sz="2699"/>
            </a:lvl6pPr>
            <a:lvl7pPr marL="3656046" indent="0">
              <a:buNone/>
              <a:defRPr sz="2699"/>
            </a:lvl7pPr>
            <a:lvl8pPr marL="4265387" indent="0">
              <a:buNone/>
              <a:defRPr sz="2699"/>
            </a:lvl8pPr>
            <a:lvl9pPr marL="4874728" indent="0">
              <a:buNone/>
              <a:defRPr sz="2699"/>
            </a:lvl9pPr>
          </a:lstStyle>
          <a:p>
            <a:pPr lvl="0"/>
            <a:endParaRPr lang="en-US" noProof="0"/>
          </a:p>
        </p:txBody>
      </p:sp>
      <p:sp>
        <p:nvSpPr>
          <p:cNvPr id="4" name="Text Placeholder 3"/>
          <p:cNvSpPr>
            <a:spLocks noGrp="1"/>
          </p:cNvSpPr>
          <p:nvPr>
            <p:ph type="body" sz="half" idx="2"/>
          </p:nvPr>
        </p:nvSpPr>
        <p:spPr>
          <a:xfrm>
            <a:off x="2389095" y="5367339"/>
            <a:ext cx="7313295" cy="804863"/>
          </a:xfrm>
        </p:spPr>
        <p:txBody>
          <a:bodyPr/>
          <a:lstStyle>
            <a:lvl1pPr marL="0" indent="0">
              <a:buNone/>
              <a:defRPr sz="1900"/>
            </a:lvl1pPr>
            <a:lvl2pPr marL="609341" indent="0">
              <a:buNone/>
              <a:defRPr sz="1600"/>
            </a:lvl2pPr>
            <a:lvl3pPr marL="1218682" indent="0">
              <a:buNone/>
              <a:defRPr sz="1300"/>
            </a:lvl3pPr>
            <a:lvl4pPr marL="1828023" indent="0">
              <a:buNone/>
              <a:defRPr sz="1200"/>
            </a:lvl4pPr>
            <a:lvl5pPr marL="2437364" indent="0">
              <a:buNone/>
              <a:defRPr sz="1200"/>
            </a:lvl5pPr>
            <a:lvl6pPr marL="3046705" indent="0">
              <a:buNone/>
              <a:defRPr sz="1200"/>
            </a:lvl6pPr>
            <a:lvl7pPr marL="3656046" indent="0">
              <a:buNone/>
              <a:defRPr sz="1200"/>
            </a:lvl7pPr>
            <a:lvl8pPr marL="4265387" indent="0">
              <a:buNone/>
              <a:defRPr sz="1200"/>
            </a:lvl8pPr>
            <a:lvl9pPr marL="487472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EB59AC94-8214-A84B-A062-2C1BF4D6E1B5}"/>
              </a:ext>
            </a:extLst>
          </p:cNvPr>
          <p:cNvSpPr>
            <a:spLocks noGrp="1"/>
          </p:cNvSpPr>
          <p:nvPr>
            <p:ph type="dt" sz="half" idx="10"/>
          </p:nvPr>
        </p:nvSpPr>
        <p:spPr/>
        <p:txBody>
          <a:bodyPr/>
          <a:lstStyle>
            <a:lvl1pPr>
              <a:defRPr/>
            </a:lvl1pPr>
          </a:lstStyle>
          <a:p>
            <a:pPr>
              <a:defRPr/>
            </a:pPr>
            <a:fld id="{BA0BD1ED-D22E-6345-B71E-37EFEE8CD320}" type="datetimeFigureOut">
              <a:rPr lang="en-US"/>
              <a:pPr>
                <a:defRPr/>
              </a:pPr>
              <a:t>7/29/19</a:t>
            </a:fld>
            <a:endParaRPr lang="en-US"/>
          </a:p>
        </p:txBody>
      </p:sp>
      <p:sp>
        <p:nvSpPr>
          <p:cNvPr id="6" name="Footer Placeholder 4">
            <a:extLst>
              <a:ext uri="{FF2B5EF4-FFF2-40B4-BE49-F238E27FC236}">
                <a16:creationId xmlns:a16="http://schemas.microsoft.com/office/drawing/2014/main" id="{F9C026C1-2A1F-624F-810A-DCE10508ECDC}"/>
              </a:ext>
            </a:extLst>
          </p:cNvPr>
          <p:cNvSpPr>
            <a:spLocks noGrp="1"/>
          </p:cNvSpPr>
          <p:nvPr>
            <p:ph type="ftr" sz="quarter" idx="11"/>
          </p:nvPr>
        </p:nvSpPr>
        <p:spPr/>
        <p:txBody>
          <a:bodyPr/>
          <a:lstStyle>
            <a:lvl1pPr>
              <a:defRPr/>
            </a:lvl1pPr>
          </a:lstStyle>
          <a:p>
            <a:pPr>
              <a:defRPr/>
            </a:pPr>
            <a:r>
              <a:rPr lang="en-US"/>
              <a:t>Confidential: Wolfpack</a:t>
            </a:r>
          </a:p>
        </p:txBody>
      </p:sp>
      <p:sp>
        <p:nvSpPr>
          <p:cNvPr id="7" name="Slide Number Placeholder 5">
            <a:extLst>
              <a:ext uri="{FF2B5EF4-FFF2-40B4-BE49-F238E27FC236}">
                <a16:creationId xmlns:a16="http://schemas.microsoft.com/office/drawing/2014/main" id="{DD94F752-1FB8-1848-9F44-9E5597DCC1E6}"/>
              </a:ext>
            </a:extLst>
          </p:cNvPr>
          <p:cNvSpPr>
            <a:spLocks noGrp="1"/>
          </p:cNvSpPr>
          <p:nvPr>
            <p:ph type="sldNum" sz="quarter" idx="12"/>
          </p:nvPr>
        </p:nvSpPr>
        <p:spPr/>
        <p:txBody>
          <a:bodyPr/>
          <a:lstStyle>
            <a:lvl1pPr>
              <a:defRPr/>
            </a:lvl1pPr>
          </a:lstStyle>
          <a:p>
            <a:pPr>
              <a:defRPr/>
            </a:pPr>
            <a:fld id="{0B332F74-3CD3-9E41-BBA6-2A08FA80CFC6}" type="slidenum">
              <a:rPr lang="en-US"/>
              <a:pPr>
                <a:defRPr/>
              </a:pPr>
              <a:t>‹#›</a:t>
            </a:fld>
            <a:endParaRPr lang="en-US"/>
          </a:p>
        </p:txBody>
      </p:sp>
    </p:spTree>
    <p:extLst>
      <p:ext uri="{BB962C8B-B14F-4D97-AF65-F5344CB8AC3E}">
        <p14:creationId xmlns:p14="http://schemas.microsoft.com/office/powerpoint/2010/main" val="2230365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24544-E3B5-7B43-BF55-99EAA13F539D}"/>
              </a:ext>
            </a:extLst>
          </p:cNvPr>
          <p:cNvSpPr>
            <a:spLocks noGrp="1"/>
          </p:cNvSpPr>
          <p:nvPr>
            <p:ph type="dt" sz="half" idx="10"/>
          </p:nvPr>
        </p:nvSpPr>
        <p:spPr/>
        <p:txBody>
          <a:bodyPr/>
          <a:lstStyle>
            <a:lvl1pPr>
              <a:defRPr/>
            </a:lvl1pPr>
          </a:lstStyle>
          <a:p>
            <a:pPr>
              <a:defRPr/>
            </a:pPr>
            <a:fld id="{74E0E346-0AF0-5F4A-8176-B84732964A34}" type="datetimeFigureOut">
              <a:rPr lang="en-US"/>
              <a:pPr>
                <a:defRPr/>
              </a:pPr>
              <a:t>7/29/19</a:t>
            </a:fld>
            <a:endParaRPr lang="en-US"/>
          </a:p>
        </p:txBody>
      </p:sp>
      <p:sp>
        <p:nvSpPr>
          <p:cNvPr id="5" name="Footer Placeholder 4">
            <a:extLst>
              <a:ext uri="{FF2B5EF4-FFF2-40B4-BE49-F238E27FC236}">
                <a16:creationId xmlns:a16="http://schemas.microsoft.com/office/drawing/2014/main" id="{C0506A9F-6A89-1D42-9BD2-88116A8FAA8C}"/>
              </a:ext>
            </a:extLst>
          </p:cNvPr>
          <p:cNvSpPr>
            <a:spLocks noGrp="1"/>
          </p:cNvSpPr>
          <p:nvPr>
            <p:ph type="ftr" sz="quarter" idx="11"/>
          </p:nvPr>
        </p:nvSpPr>
        <p:spPr/>
        <p:txBody>
          <a:bodyPr/>
          <a:lstStyle>
            <a:lvl1pPr>
              <a:defRPr/>
            </a:lvl1pPr>
          </a:lstStyle>
          <a:p>
            <a:pPr>
              <a:defRPr/>
            </a:pPr>
            <a:r>
              <a:rPr lang="en-US"/>
              <a:t>Confidential: Wolfpack</a:t>
            </a:r>
          </a:p>
        </p:txBody>
      </p:sp>
      <p:sp>
        <p:nvSpPr>
          <p:cNvPr id="6" name="Slide Number Placeholder 5">
            <a:extLst>
              <a:ext uri="{FF2B5EF4-FFF2-40B4-BE49-F238E27FC236}">
                <a16:creationId xmlns:a16="http://schemas.microsoft.com/office/drawing/2014/main" id="{6D8CE08E-5F81-BD4C-A5D0-B4866793AA24}"/>
              </a:ext>
            </a:extLst>
          </p:cNvPr>
          <p:cNvSpPr>
            <a:spLocks noGrp="1"/>
          </p:cNvSpPr>
          <p:nvPr>
            <p:ph type="sldNum" sz="quarter" idx="12"/>
          </p:nvPr>
        </p:nvSpPr>
        <p:spPr/>
        <p:txBody>
          <a:bodyPr/>
          <a:lstStyle>
            <a:lvl1pPr>
              <a:defRPr/>
            </a:lvl1pPr>
          </a:lstStyle>
          <a:p>
            <a:pPr>
              <a:defRPr/>
            </a:pPr>
            <a:fld id="{F2361246-2968-FB40-B927-CF1843CA197F}" type="slidenum">
              <a:rPr lang="en-US"/>
              <a:pPr>
                <a:defRPr/>
              </a:pPr>
              <a:t>‹#›</a:t>
            </a:fld>
            <a:endParaRPr lang="en-US"/>
          </a:p>
        </p:txBody>
      </p:sp>
    </p:spTree>
    <p:extLst>
      <p:ext uri="{BB962C8B-B14F-4D97-AF65-F5344CB8AC3E}">
        <p14:creationId xmlns:p14="http://schemas.microsoft.com/office/powerpoint/2010/main" val="24649546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4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4638A-168B-2C49-93EF-3173B86CDC30}"/>
              </a:ext>
            </a:extLst>
          </p:cNvPr>
          <p:cNvSpPr>
            <a:spLocks noGrp="1"/>
          </p:cNvSpPr>
          <p:nvPr>
            <p:ph type="dt" sz="half" idx="10"/>
          </p:nvPr>
        </p:nvSpPr>
        <p:spPr/>
        <p:txBody>
          <a:bodyPr/>
          <a:lstStyle>
            <a:lvl1pPr>
              <a:defRPr/>
            </a:lvl1pPr>
          </a:lstStyle>
          <a:p>
            <a:pPr>
              <a:defRPr/>
            </a:pPr>
            <a:fld id="{D5ACA7C5-B389-384E-8745-0E1EC7486A24}" type="datetimeFigureOut">
              <a:rPr lang="en-US"/>
              <a:pPr>
                <a:defRPr/>
              </a:pPr>
              <a:t>7/29/19</a:t>
            </a:fld>
            <a:endParaRPr lang="en-US"/>
          </a:p>
        </p:txBody>
      </p:sp>
      <p:sp>
        <p:nvSpPr>
          <p:cNvPr id="5" name="Footer Placeholder 4">
            <a:extLst>
              <a:ext uri="{FF2B5EF4-FFF2-40B4-BE49-F238E27FC236}">
                <a16:creationId xmlns:a16="http://schemas.microsoft.com/office/drawing/2014/main" id="{D2117928-761B-D749-ABAF-D81782FA6D33}"/>
              </a:ext>
            </a:extLst>
          </p:cNvPr>
          <p:cNvSpPr>
            <a:spLocks noGrp="1"/>
          </p:cNvSpPr>
          <p:nvPr>
            <p:ph type="ftr" sz="quarter" idx="11"/>
          </p:nvPr>
        </p:nvSpPr>
        <p:spPr/>
        <p:txBody>
          <a:bodyPr/>
          <a:lstStyle>
            <a:lvl1pPr>
              <a:defRPr/>
            </a:lvl1pPr>
          </a:lstStyle>
          <a:p>
            <a:pPr>
              <a:defRPr/>
            </a:pPr>
            <a:r>
              <a:rPr lang="en-US"/>
              <a:t>Confidential: Wolfpack</a:t>
            </a:r>
          </a:p>
        </p:txBody>
      </p:sp>
      <p:sp>
        <p:nvSpPr>
          <p:cNvPr id="6" name="Slide Number Placeholder 5">
            <a:extLst>
              <a:ext uri="{FF2B5EF4-FFF2-40B4-BE49-F238E27FC236}">
                <a16:creationId xmlns:a16="http://schemas.microsoft.com/office/drawing/2014/main" id="{E6AD2B1E-09A5-4848-B376-4E3ACCB706D2}"/>
              </a:ext>
            </a:extLst>
          </p:cNvPr>
          <p:cNvSpPr>
            <a:spLocks noGrp="1"/>
          </p:cNvSpPr>
          <p:nvPr>
            <p:ph type="sldNum" sz="quarter" idx="12"/>
          </p:nvPr>
        </p:nvSpPr>
        <p:spPr/>
        <p:txBody>
          <a:bodyPr/>
          <a:lstStyle>
            <a:lvl1pPr>
              <a:defRPr/>
            </a:lvl1pPr>
          </a:lstStyle>
          <a:p>
            <a:pPr>
              <a:defRPr/>
            </a:pPr>
            <a:fld id="{233F08E1-7EF2-044A-A102-A94D633D0639}" type="slidenum">
              <a:rPr lang="en-US"/>
              <a:pPr>
                <a:defRPr/>
              </a:pPr>
              <a:t>‹#›</a:t>
            </a:fld>
            <a:endParaRPr lang="en-US"/>
          </a:p>
        </p:txBody>
      </p:sp>
    </p:spTree>
    <p:extLst>
      <p:ext uri="{BB962C8B-B14F-4D97-AF65-F5344CB8AC3E}">
        <p14:creationId xmlns:p14="http://schemas.microsoft.com/office/powerpoint/2010/main" val="2231114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404F2-BE9A-4460-8815-8F645183555F}" type="datetimeFigureOut">
              <a:rPr lang="en-US" smtClean="0"/>
              <a:pPr/>
              <a:t>7/29/19</a:t>
            </a:fld>
            <a:endParaRPr lang="en-US"/>
          </a:p>
        </p:txBody>
      </p:sp>
      <p:sp>
        <p:nvSpPr>
          <p:cNvPr id="8" name="Footer Placeholder 7"/>
          <p:cNvSpPr>
            <a:spLocks noGrp="1"/>
          </p:cNvSpPr>
          <p:nvPr>
            <p:ph type="ftr" sz="quarter" idx="11"/>
          </p:nvPr>
        </p:nvSpPr>
        <p:spPr/>
        <p:txBody>
          <a:bodyPr/>
          <a:lstStyle/>
          <a:p>
            <a:r>
              <a:rPr lang="en-US" dirty="0"/>
              <a:t>Confidential: Wolfpack</a:t>
            </a:r>
          </a:p>
        </p:txBody>
      </p:sp>
      <p:sp>
        <p:nvSpPr>
          <p:cNvPr id="9" name="Slide Number Placeholder 8"/>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795899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62964" y="359888"/>
            <a:ext cx="516420" cy="522110"/>
          </a:xfrm>
        </p:spPr>
        <p:txBody>
          <a:bodyPr lIns="0" tIns="0" rIns="0" bIns="0" anchor="ctr"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6E69268-9C8B-4EBF-A9EE-DC5DC2D48DC3}" type="slidenum">
              <a:rPr lang="en-US" smtClean="0"/>
              <a:pPr/>
              <a:t>‹#›</a:t>
            </a:fld>
            <a:endParaRPr lang="en-US" dirty="0"/>
          </a:p>
        </p:txBody>
      </p:sp>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4" name="Footer Placeholder 3"/>
          <p:cNvSpPr>
            <a:spLocks noGrp="1"/>
          </p:cNvSpPr>
          <p:nvPr>
            <p:ph type="ftr" sz="quarter" idx="11"/>
          </p:nvPr>
        </p:nvSpPr>
        <p:spPr>
          <a:xfrm>
            <a:off x="3539348" y="6291034"/>
            <a:ext cx="5110130" cy="365125"/>
          </a:xfrm>
        </p:spPr>
        <p:txBody>
          <a:bodyPr/>
          <a:lstStyle>
            <a:lvl1pPr algn="ctr">
              <a:defRPr sz="13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Confidential: Wolfpack</a:t>
            </a:r>
          </a:p>
        </p:txBody>
      </p:sp>
      <p:sp>
        <p:nvSpPr>
          <p:cNvPr id="13" name="Diamond 12">
            <a:extLst>
              <a:ext uri="{FF2B5EF4-FFF2-40B4-BE49-F238E27FC236}">
                <a16:creationId xmlns:a16="http://schemas.microsoft.com/office/drawing/2014/main" id="{E4973F43-2A8D-46DA-8FB2-E077D384393F}"/>
              </a:ext>
            </a:extLst>
          </p:cNvPr>
          <p:cNvSpPr/>
          <p:nvPr userDrawn="1"/>
        </p:nvSpPr>
        <p:spPr>
          <a:xfrm>
            <a:off x="11057533" y="359431"/>
            <a:ext cx="522110" cy="52211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4" name="Group 33">
            <a:extLst>
              <a:ext uri="{FF2B5EF4-FFF2-40B4-BE49-F238E27FC236}">
                <a16:creationId xmlns:a16="http://schemas.microsoft.com/office/drawing/2014/main" id="{FF26A855-D2C8-4657-852A-1144FF2C76FD}"/>
              </a:ext>
            </a:extLst>
          </p:cNvPr>
          <p:cNvGrpSpPr/>
          <p:nvPr userDrawn="1"/>
        </p:nvGrpSpPr>
        <p:grpSpPr>
          <a:xfrm>
            <a:off x="765820" y="6473596"/>
            <a:ext cx="10810529" cy="0"/>
            <a:chOff x="765820" y="6453336"/>
            <a:chExt cx="10810529" cy="0"/>
          </a:xfrm>
        </p:grpSpPr>
        <p:cxnSp>
          <p:nvCxnSpPr>
            <p:cNvPr id="35" name="Straight Connector 34">
              <a:extLst>
                <a:ext uri="{FF2B5EF4-FFF2-40B4-BE49-F238E27FC236}">
                  <a16:creationId xmlns:a16="http://schemas.microsoft.com/office/drawing/2014/main" id="{8F86ECE5-BEBF-4B8E-B5AC-3D7902444F17}"/>
                </a:ext>
              </a:extLst>
            </p:cNvPr>
            <p:cNvCxnSpPr/>
            <p:nvPr userDrawn="1"/>
          </p:nvCxnSpPr>
          <p:spPr>
            <a:xfrm flipH="1">
              <a:off x="765820" y="6453336"/>
              <a:ext cx="4176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DE7DEAD-E565-41EC-A7FE-3210F6139698}"/>
                </a:ext>
              </a:extLst>
            </p:cNvPr>
            <p:cNvCxnSpPr/>
            <p:nvPr userDrawn="1"/>
          </p:nvCxnSpPr>
          <p:spPr>
            <a:xfrm flipH="1">
              <a:off x="7399885" y="6453336"/>
              <a:ext cx="4176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4" name="Picture Placeholder 5">
            <a:extLst>
              <a:ext uri="{FF2B5EF4-FFF2-40B4-BE49-F238E27FC236}">
                <a16:creationId xmlns:a16="http://schemas.microsoft.com/office/drawing/2014/main" id="{ACC1EB82-8096-4141-8181-D6936E12182F}"/>
              </a:ext>
            </a:extLst>
          </p:cNvPr>
          <p:cNvSpPr>
            <a:spLocks noGrp="1"/>
          </p:cNvSpPr>
          <p:nvPr>
            <p:ph type="pic" sz="quarter" idx="13"/>
          </p:nvPr>
        </p:nvSpPr>
        <p:spPr>
          <a:xfrm>
            <a:off x="0" y="1329863"/>
            <a:ext cx="6094413" cy="4679950"/>
          </a:xfrm>
        </p:spPr>
        <p:txBody>
          <a:bodyPr anchor="ctr">
            <a:normAutofit/>
          </a:bodyPr>
          <a:lstStyle>
            <a:lvl1pPr marL="0" indent="0" algn="ctr">
              <a:buFontTx/>
              <a:buNone/>
              <a:defRPr sz="2800"/>
            </a:lvl1pPr>
          </a:lstStyle>
          <a:p>
            <a:endParaRPr lang="en-IN"/>
          </a:p>
        </p:txBody>
      </p:sp>
      <p:cxnSp>
        <p:nvCxnSpPr>
          <p:cNvPr id="15" name="Straight Connector 14">
            <a:extLst>
              <a:ext uri="{FF2B5EF4-FFF2-40B4-BE49-F238E27FC236}">
                <a16:creationId xmlns:a16="http://schemas.microsoft.com/office/drawing/2014/main" id="{1FCA5A9C-2023-48B0-9701-F63957ED9263}"/>
              </a:ext>
            </a:extLst>
          </p:cNvPr>
          <p:cNvCxnSpPr/>
          <p:nvPr userDrawn="1"/>
        </p:nvCxnSpPr>
        <p:spPr>
          <a:xfrm>
            <a:off x="765820" y="1009368"/>
            <a:ext cx="86409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87430"/>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62964" y="359888"/>
            <a:ext cx="516420" cy="522110"/>
          </a:xfrm>
        </p:spPr>
        <p:txBody>
          <a:bodyPr lIns="0" tIns="0" rIns="0" bIns="0" anchor="ctr"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6E69268-9C8B-4EBF-A9EE-DC5DC2D48DC3}" type="slidenum">
              <a:rPr lang="en-US" smtClean="0"/>
              <a:pPr/>
              <a:t>‹#›</a:t>
            </a:fld>
            <a:endParaRPr lang="en-US" dirty="0"/>
          </a:p>
        </p:txBody>
      </p:sp>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4" name="Footer Placeholder 3"/>
          <p:cNvSpPr>
            <a:spLocks noGrp="1"/>
          </p:cNvSpPr>
          <p:nvPr>
            <p:ph type="ftr" sz="quarter" idx="11"/>
          </p:nvPr>
        </p:nvSpPr>
        <p:spPr>
          <a:xfrm>
            <a:off x="3539348" y="6291034"/>
            <a:ext cx="5110130" cy="365125"/>
          </a:xfrm>
        </p:spPr>
        <p:txBody>
          <a:bodyPr/>
          <a:lstStyle>
            <a:lvl1pPr algn="ctr">
              <a:defRPr sz="13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Confidential: Wolfpack</a:t>
            </a:r>
          </a:p>
        </p:txBody>
      </p:sp>
      <p:sp>
        <p:nvSpPr>
          <p:cNvPr id="13" name="Diamond 12">
            <a:extLst>
              <a:ext uri="{FF2B5EF4-FFF2-40B4-BE49-F238E27FC236}">
                <a16:creationId xmlns:a16="http://schemas.microsoft.com/office/drawing/2014/main" id="{E4973F43-2A8D-46DA-8FB2-E077D384393F}"/>
              </a:ext>
            </a:extLst>
          </p:cNvPr>
          <p:cNvSpPr/>
          <p:nvPr userDrawn="1"/>
        </p:nvSpPr>
        <p:spPr>
          <a:xfrm>
            <a:off x="11057533" y="359431"/>
            <a:ext cx="522110" cy="52211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4" name="Group 33">
            <a:extLst>
              <a:ext uri="{FF2B5EF4-FFF2-40B4-BE49-F238E27FC236}">
                <a16:creationId xmlns:a16="http://schemas.microsoft.com/office/drawing/2014/main" id="{FF26A855-D2C8-4657-852A-1144FF2C76FD}"/>
              </a:ext>
            </a:extLst>
          </p:cNvPr>
          <p:cNvGrpSpPr/>
          <p:nvPr userDrawn="1"/>
        </p:nvGrpSpPr>
        <p:grpSpPr>
          <a:xfrm>
            <a:off x="765820" y="6473596"/>
            <a:ext cx="10810529" cy="0"/>
            <a:chOff x="765820" y="6453336"/>
            <a:chExt cx="10810529" cy="0"/>
          </a:xfrm>
        </p:grpSpPr>
        <p:cxnSp>
          <p:nvCxnSpPr>
            <p:cNvPr id="35" name="Straight Connector 34">
              <a:extLst>
                <a:ext uri="{FF2B5EF4-FFF2-40B4-BE49-F238E27FC236}">
                  <a16:creationId xmlns:a16="http://schemas.microsoft.com/office/drawing/2014/main" id="{8F86ECE5-BEBF-4B8E-B5AC-3D7902444F17}"/>
                </a:ext>
              </a:extLst>
            </p:cNvPr>
            <p:cNvCxnSpPr/>
            <p:nvPr userDrawn="1"/>
          </p:nvCxnSpPr>
          <p:spPr>
            <a:xfrm flipH="1">
              <a:off x="765820" y="6453336"/>
              <a:ext cx="4176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DE7DEAD-E565-41EC-A7FE-3210F6139698}"/>
                </a:ext>
              </a:extLst>
            </p:cNvPr>
            <p:cNvCxnSpPr/>
            <p:nvPr userDrawn="1"/>
          </p:nvCxnSpPr>
          <p:spPr>
            <a:xfrm flipH="1">
              <a:off x="7399885" y="6453336"/>
              <a:ext cx="4176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B78F0076-08E5-4567-9957-D3B4B9739F26}"/>
              </a:ext>
            </a:extLst>
          </p:cNvPr>
          <p:cNvCxnSpPr/>
          <p:nvPr userDrawn="1"/>
        </p:nvCxnSpPr>
        <p:spPr>
          <a:xfrm>
            <a:off x="765820" y="1009368"/>
            <a:ext cx="86409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75847"/>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creen Mockup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62964" y="359888"/>
            <a:ext cx="516420" cy="522110"/>
          </a:xfrm>
        </p:spPr>
        <p:txBody>
          <a:bodyPr lIns="0" tIns="0" rIns="0" bIns="0" anchor="ctr" anchorCtr="1"/>
          <a:lstStyle>
            <a:lvl1pPr>
              <a:defRPr sz="1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6E69268-9C8B-4EBF-A9EE-DC5DC2D48DC3}" type="slidenum">
              <a:rPr lang="en-US" smtClean="0"/>
              <a:pPr/>
              <a:t>‹#›</a:t>
            </a:fld>
            <a:endParaRPr lang="en-US" dirty="0"/>
          </a:p>
        </p:txBody>
      </p:sp>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4" name="Footer Placeholder 3"/>
          <p:cNvSpPr>
            <a:spLocks noGrp="1"/>
          </p:cNvSpPr>
          <p:nvPr>
            <p:ph type="ftr" sz="quarter" idx="11"/>
          </p:nvPr>
        </p:nvSpPr>
        <p:spPr>
          <a:xfrm>
            <a:off x="3539348" y="6291034"/>
            <a:ext cx="5110130" cy="365125"/>
          </a:xfrm>
        </p:spPr>
        <p:txBody>
          <a:bodyPr/>
          <a:lstStyle>
            <a:lvl1pPr algn="ctr">
              <a:defRPr sz="13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Confidential: Wolfpack.</a:t>
            </a:r>
          </a:p>
        </p:txBody>
      </p:sp>
      <p:sp>
        <p:nvSpPr>
          <p:cNvPr id="13" name="Diamond 12">
            <a:extLst>
              <a:ext uri="{FF2B5EF4-FFF2-40B4-BE49-F238E27FC236}">
                <a16:creationId xmlns:a16="http://schemas.microsoft.com/office/drawing/2014/main" id="{E4973F43-2A8D-46DA-8FB2-E077D384393F}"/>
              </a:ext>
            </a:extLst>
          </p:cNvPr>
          <p:cNvSpPr/>
          <p:nvPr userDrawn="1"/>
        </p:nvSpPr>
        <p:spPr>
          <a:xfrm>
            <a:off x="11057533" y="359431"/>
            <a:ext cx="522110" cy="52211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4" name="Group 33">
            <a:extLst>
              <a:ext uri="{FF2B5EF4-FFF2-40B4-BE49-F238E27FC236}">
                <a16:creationId xmlns:a16="http://schemas.microsoft.com/office/drawing/2014/main" id="{FF26A855-D2C8-4657-852A-1144FF2C76FD}"/>
              </a:ext>
            </a:extLst>
          </p:cNvPr>
          <p:cNvGrpSpPr/>
          <p:nvPr userDrawn="1"/>
        </p:nvGrpSpPr>
        <p:grpSpPr>
          <a:xfrm>
            <a:off x="765820" y="6473596"/>
            <a:ext cx="10810529" cy="0"/>
            <a:chOff x="765820" y="6453336"/>
            <a:chExt cx="10810529" cy="0"/>
          </a:xfrm>
        </p:grpSpPr>
        <p:cxnSp>
          <p:nvCxnSpPr>
            <p:cNvPr id="35" name="Straight Connector 34">
              <a:extLst>
                <a:ext uri="{FF2B5EF4-FFF2-40B4-BE49-F238E27FC236}">
                  <a16:creationId xmlns:a16="http://schemas.microsoft.com/office/drawing/2014/main" id="{8F86ECE5-BEBF-4B8E-B5AC-3D7902444F17}"/>
                </a:ext>
              </a:extLst>
            </p:cNvPr>
            <p:cNvCxnSpPr/>
            <p:nvPr userDrawn="1"/>
          </p:nvCxnSpPr>
          <p:spPr>
            <a:xfrm flipH="1">
              <a:off x="765820" y="6453336"/>
              <a:ext cx="4176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DE7DEAD-E565-41EC-A7FE-3210F6139698}"/>
                </a:ext>
              </a:extLst>
            </p:cNvPr>
            <p:cNvCxnSpPr/>
            <p:nvPr userDrawn="1"/>
          </p:nvCxnSpPr>
          <p:spPr>
            <a:xfrm flipH="1">
              <a:off x="7399885" y="6453336"/>
              <a:ext cx="41764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0" name="Picture Placeholder 5">
            <a:extLst>
              <a:ext uri="{FF2B5EF4-FFF2-40B4-BE49-F238E27FC236}">
                <a16:creationId xmlns:a16="http://schemas.microsoft.com/office/drawing/2014/main" id="{5621CB2F-3319-4418-B3B8-D086263BAD7A}"/>
              </a:ext>
            </a:extLst>
          </p:cNvPr>
          <p:cNvSpPr>
            <a:spLocks noGrp="1"/>
          </p:cNvSpPr>
          <p:nvPr>
            <p:ph type="pic" sz="quarter" idx="13"/>
          </p:nvPr>
        </p:nvSpPr>
        <p:spPr>
          <a:xfrm>
            <a:off x="1701052" y="2011551"/>
            <a:ext cx="5043626" cy="3021936"/>
          </a:xfrm>
          <a:solidFill>
            <a:schemeClr val="bg1">
              <a:lumMod val="95000"/>
            </a:schemeClr>
          </a:solidFill>
        </p:spPr>
        <p:txBody>
          <a:bodyPr anchor="ctr">
            <a:normAutofit/>
          </a:bodyPr>
          <a:lstStyle>
            <a:lvl1pPr marL="0" indent="0" algn="ctr">
              <a:buFontTx/>
              <a:buNone/>
              <a:defRPr sz="2400"/>
            </a:lvl1pPr>
          </a:lstStyle>
          <a:p>
            <a:endParaRPr lang="en-IN"/>
          </a:p>
        </p:txBody>
      </p:sp>
      <p:cxnSp>
        <p:nvCxnSpPr>
          <p:cNvPr id="11" name="Straight Connector 10">
            <a:extLst>
              <a:ext uri="{FF2B5EF4-FFF2-40B4-BE49-F238E27FC236}">
                <a16:creationId xmlns:a16="http://schemas.microsoft.com/office/drawing/2014/main" id="{EEF44BC8-EFEB-4FB6-BF85-6424F29A3F65}"/>
              </a:ext>
            </a:extLst>
          </p:cNvPr>
          <p:cNvCxnSpPr/>
          <p:nvPr userDrawn="1"/>
        </p:nvCxnSpPr>
        <p:spPr>
          <a:xfrm>
            <a:off x="765820" y="1009368"/>
            <a:ext cx="864096"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456354"/>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theme" Target="../theme/theme2.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711081"/>
          </a:xfrm>
          <a:prstGeom prst="rect">
            <a:avLst/>
          </a:prstGeom>
        </p:spPr>
        <p:txBody>
          <a:bodyPr vert="horz" lIns="121899" tIns="60949" rIns="121899" bIns="60949" rtlCol="0" anchor="ctr">
            <a:normAutofit/>
          </a:bodyPr>
          <a:lstStyle/>
          <a:p>
            <a:r>
              <a:rPr lang="en-US" dirty="0"/>
              <a:t>Click to edit Master title style</a:t>
            </a:r>
          </a:p>
        </p:txBody>
      </p:sp>
      <p:sp>
        <p:nvSpPr>
          <p:cNvPr id="3" name="Text Placeholder 2"/>
          <p:cNvSpPr>
            <a:spLocks noGrp="1"/>
          </p:cNvSpPr>
          <p:nvPr>
            <p:ph type="body" idx="1"/>
          </p:nvPr>
        </p:nvSpPr>
        <p:spPr>
          <a:xfrm>
            <a:off x="609441" y="1138425"/>
            <a:ext cx="10969943" cy="4987739"/>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3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425404F2-BE9A-4460-8815-8F645183555F}" type="datetimeFigureOut">
              <a:rPr lang="en-US" smtClean="0"/>
              <a:pPr/>
              <a:t>7/29/19</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3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Confidential: Wolfpack</a:t>
            </a: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3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1974508044"/>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71" r:id="rId8"/>
    <p:sldLayoutId id="2147483673" r:id="rId9"/>
    <p:sldLayoutId id="2147483672" r:id="rId10"/>
    <p:sldLayoutId id="2147483674" r:id="rId11"/>
    <p:sldLayoutId id="2147483670" r:id="rId12"/>
    <p:sldLayoutId id="2147483663" r:id="rId13"/>
    <p:sldLayoutId id="2147483668" r:id="rId14"/>
    <p:sldLayoutId id="2147483664" r:id="rId15"/>
    <p:sldLayoutId id="2147483662" r:id="rId16"/>
    <p:sldLayoutId id="2147483655" r:id="rId17"/>
    <p:sldLayoutId id="2147483665" r:id="rId18"/>
    <p:sldLayoutId id="2147483666" r:id="rId19"/>
    <p:sldLayoutId id="2147483667" r:id="rId20"/>
    <p:sldLayoutId id="2147483669" r:id="rId21"/>
    <p:sldLayoutId id="2147483656" r:id="rId22"/>
    <p:sldLayoutId id="2147483657" r:id="rId23"/>
    <p:sldLayoutId id="2147483658" r:id="rId24"/>
    <p:sldLayoutId id="2147483659" r:id="rId25"/>
    <p:sldLayoutId id="2147483722" r:id="rId26"/>
    <p:sldLayoutId id="2147483723" r:id="rId27"/>
  </p:sldLayoutIdLst>
  <p:txStyles>
    <p:titleStyle>
      <a:lvl1pPr algn="l" defTabSz="1218987" rtl="0" eaLnBrk="1" latinLnBrk="0" hangingPunct="1">
        <a:spcBef>
          <a:spcPct val="0"/>
        </a:spcBef>
        <a:buNone/>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314AF6BE-5C31-BE4B-B6CC-505E376F2454}"/>
              </a:ext>
            </a:extLst>
          </p:cNvPr>
          <p:cNvSpPr>
            <a:spLocks noGrp="1" noChangeArrowheads="1"/>
          </p:cNvSpPr>
          <p:nvPr>
            <p:ph type="title"/>
          </p:nvPr>
        </p:nvSpPr>
        <p:spPr bwMode="auto">
          <a:xfrm>
            <a:off x="609441" y="275167"/>
            <a:ext cx="1096994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CE53899-F72D-994F-8D2A-17EC02AD9D74}"/>
              </a:ext>
            </a:extLst>
          </p:cNvPr>
          <p:cNvSpPr>
            <a:spLocks noGrp="1" noChangeArrowheads="1"/>
          </p:cNvSpPr>
          <p:nvPr>
            <p:ph type="body" idx="1"/>
          </p:nvPr>
        </p:nvSpPr>
        <p:spPr bwMode="auto">
          <a:xfrm>
            <a:off x="609441" y="1138767"/>
            <a:ext cx="10969943" cy="498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8414791-CD2B-334C-AFC5-8BED487AA84B}"/>
              </a:ext>
            </a:extLst>
          </p:cNvPr>
          <p:cNvSpPr>
            <a:spLocks noGrp="1"/>
          </p:cNvSpPr>
          <p:nvPr>
            <p:ph type="dt" sz="half" idx="2"/>
          </p:nvPr>
        </p:nvSpPr>
        <p:spPr>
          <a:xfrm>
            <a:off x="609441" y="6356351"/>
            <a:ext cx="2844059" cy="366183"/>
          </a:xfrm>
          <a:prstGeom prst="rect">
            <a:avLst/>
          </a:prstGeom>
        </p:spPr>
        <p:txBody>
          <a:bodyPr vert="horz" lIns="121899" tIns="60949" rIns="121899" bIns="60949" rtlCol="0" anchor="ctr"/>
          <a:lstStyle>
            <a:lvl1pPr algn="l">
              <a:defRPr sz="13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B754551F-EEF2-8C4E-AAC7-A4477E1357F4}" type="datetimeFigureOut">
              <a:rPr lang="en-US"/>
              <a:pPr>
                <a:defRPr/>
              </a:pPr>
              <a:t>7/29/19</a:t>
            </a:fld>
            <a:endParaRPr lang="en-US"/>
          </a:p>
        </p:txBody>
      </p:sp>
      <p:sp>
        <p:nvSpPr>
          <p:cNvPr id="5" name="Footer Placeholder 4">
            <a:extLst>
              <a:ext uri="{FF2B5EF4-FFF2-40B4-BE49-F238E27FC236}">
                <a16:creationId xmlns:a16="http://schemas.microsoft.com/office/drawing/2014/main" id="{3A5B5262-166F-714C-9FFD-A2633B1E1300}"/>
              </a:ext>
            </a:extLst>
          </p:cNvPr>
          <p:cNvSpPr>
            <a:spLocks noGrp="1"/>
          </p:cNvSpPr>
          <p:nvPr>
            <p:ph type="ftr" sz="quarter" idx="3"/>
          </p:nvPr>
        </p:nvSpPr>
        <p:spPr>
          <a:xfrm>
            <a:off x="4164515" y="6356351"/>
            <a:ext cx="3859795" cy="366183"/>
          </a:xfrm>
          <a:prstGeom prst="rect">
            <a:avLst/>
          </a:prstGeom>
        </p:spPr>
        <p:txBody>
          <a:bodyPr vert="horz" lIns="121899" tIns="60949" rIns="121899" bIns="60949" rtlCol="0" anchor="ctr"/>
          <a:lstStyle>
            <a:lvl1pPr algn="ctr">
              <a:defRPr sz="13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t>Confidential: Wolfpack</a:t>
            </a:r>
          </a:p>
        </p:txBody>
      </p:sp>
      <p:sp>
        <p:nvSpPr>
          <p:cNvPr id="6" name="Slide Number Placeholder 5">
            <a:extLst>
              <a:ext uri="{FF2B5EF4-FFF2-40B4-BE49-F238E27FC236}">
                <a16:creationId xmlns:a16="http://schemas.microsoft.com/office/drawing/2014/main" id="{89650CE6-FC24-C143-8D48-A1290302D451}"/>
              </a:ext>
            </a:extLst>
          </p:cNvPr>
          <p:cNvSpPr>
            <a:spLocks noGrp="1"/>
          </p:cNvSpPr>
          <p:nvPr>
            <p:ph type="sldNum" sz="quarter" idx="4"/>
          </p:nvPr>
        </p:nvSpPr>
        <p:spPr>
          <a:xfrm>
            <a:off x="8735325" y="6356351"/>
            <a:ext cx="2844059" cy="366183"/>
          </a:xfrm>
          <a:prstGeom prst="rect">
            <a:avLst/>
          </a:prstGeom>
        </p:spPr>
        <p:txBody>
          <a:bodyPr vert="horz" lIns="121899" tIns="60949" rIns="121899" bIns="60949" rtlCol="0" anchor="ctr"/>
          <a:lstStyle>
            <a:lvl1pPr algn="r">
              <a:defRPr sz="13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D4283493-D13B-9C4F-B1EE-3F8D96DDA9B1}" type="slidenum">
              <a:rPr lang="en-US"/>
              <a:pPr>
                <a:defRPr/>
              </a:pPr>
              <a:t>‹#›</a:t>
            </a:fld>
            <a:endParaRPr lang="en-US"/>
          </a:p>
        </p:txBody>
      </p:sp>
    </p:spTree>
    <p:extLst>
      <p:ext uri="{BB962C8B-B14F-4D97-AF65-F5344CB8AC3E}">
        <p14:creationId xmlns:p14="http://schemas.microsoft.com/office/powerpoint/2010/main" val="41807367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Lst>
  <p:txStyles>
    <p:titleStyle>
      <a:lvl1pPr algn="l" defTabSz="1216780" rtl="0" eaLnBrk="0" fontAlgn="base" hangingPunct="0">
        <a:spcBef>
          <a:spcPct val="0"/>
        </a:spcBef>
        <a:spcAft>
          <a:spcPct val="0"/>
        </a:spcAft>
        <a:defRPr sz="35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defTabSz="1216780" rtl="0" eaLnBrk="0" fontAlgn="base" hangingPunct="0">
        <a:spcBef>
          <a:spcPct val="0"/>
        </a:spcBef>
        <a:spcAft>
          <a:spcPct val="0"/>
        </a:spcAft>
        <a:defRPr sz="3599">
          <a:solidFill>
            <a:schemeClr val="tx1"/>
          </a:solidFill>
          <a:latin typeface="Open Sans"/>
          <a:ea typeface="Open Sans"/>
          <a:cs typeface="Open Sans"/>
        </a:defRPr>
      </a:lvl2pPr>
      <a:lvl3pPr algn="l" defTabSz="1216780" rtl="0" eaLnBrk="0" fontAlgn="base" hangingPunct="0">
        <a:spcBef>
          <a:spcPct val="0"/>
        </a:spcBef>
        <a:spcAft>
          <a:spcPct val="0"/>
        </a:spcAft>
        <a:defRPr sz="3599">
          <a:solidFill>
            <a:schemeClr val="tx1"/>
          </a:solidFill>
          <a:latin typeface="Open Sans"/>
          <a:ea typeface="Open Sans"/>
          <a:cs typeface="Open Sans"/>
        </a:defRPr>
      </a:lvl3pPr>
      <a:lvl4pPr algn="l" defTabSz="1216780" rtl="0" eaLnBrk="0" fontAlgn="base" hangingPunct="0">
        <a:spcBef>
          <a:spcPct val="0"/>
        </a:spcBef>
        <a:spcAft>
          <a:spcPct val="0"/>
        </a:spcAft>
        <a:defRPr sz="3599">
          <a:solidFill>
            <a:schemeClr val="tx1"/>
          </a:solidFill>
          <a:latin typeface="Open Sans"/>
          <a:ea typeface="Open Sans"/>
          <a:cs typeface="Open Sans"/>
        </a:defRPr>
      </a:lvl4pPr>
      <a:lvl5pPr algn="l" defTabSz="1216780" rtl="0" eaLnBrk="0" fontAlgn="base" hangingPunct="0">
        <a:spcBef>
          <a:spcPct val="0"/>
        </a:spcBef>
        <a:spcAft>
          <a:spcPct val="0"/>
        </a:spcAft>
        <a:defRPr sz="3599">
          <a:solidFill>
            <a:schemeClr val="tx1"/>
          </a:solidFill>
          <a:latin typeface="Open Sans"/>
          <a:ea typeface="Open Sans"/>
          <a:cs typeface="Open Sans"/>
        </a:defRPr>
      </a:lvl5pPr>
      <a:lvl6pPr marL="609448" algn="l" defTabSz="1216780" rtl="0" fontAlgn="base">
        <a:spcBef>
          <a:spcPct val="0"/>
        </a:spcBef>
        <a:spcAft>
          <a:spcPct val="0"/>
        </a:spcAft>
        <a:defRPr sz="3599">
          <a:solidFill>
            <a:schemeClr val="tx1"/>
          </a:solidFill>
          <a:latin typeface="Open Sans"/>
          <a:ea typeface="Open Sans"/>
          <a:cs typeface="Open Sans"/>
        </a:defRPr>
      </a:lvl6pPr>
      <a:lvl7pPr marL="1218895" algn="l" defTabSz="1216780" rtl="0" fontAlgn="base">
        <a:spcBef>
          <a:spcPct val="0"/>
        </a:spcBef>
        <a:spcAft>
          <a:spcPct val="0"/>
        </a:spcAft>
        <a:defRPr sz="3599">
          <a:solidFill>
            <a:schemeClr val="tx1"/>
          </a:solidFill>
          <a:latin typeface="Open Sans"/>
          <a:ea typeface="Open Sans"/>
          <a:cs typeface="Open Sans"/>
        </a:defRPr>
      </a:lvl7pPr>
      <a:lvl8pPr marL="1828343" algn="l" defTabSz="1216780" rtl="0" fontAlgn="base">
        <a:spcBef>
          <a:spcPct val="0"/>
        </a:spcBef>
        <a:spcAft>
          <a:spcPct val="0"/>
        </a:spcAft>
        <a:defRPr sz="3599">
          <a:solidFill>
            <a:schemeClr val="tx1"/>
          </a:solidFill>
          <a:latin typeface="Open Sans"/>
          <a:ea typeface="Open Sans"/>
          <a:cs typeface="Open Sans"/>
        </a:defRPr>
      </a:lvl8pPr>
      <a:lvl9pPr marL="2437790" algn="l" defTabSz="1216780" rtl="0" fontAlgn="base">
        <a:spcBef>
          <a:spcPct val="0"/>
        </a:spcBef>
        <a:spcAft>
          <a:spcPct val="0"/>
        </a:spcAft>
        <a:defRPr sz="3599">
          <a:solidFill>
            <a:schemeClr val="tx1"/>
          </a:solidFill>
          <a:latin typeface="Open Sans"/>
          <a:ea typeface="Open Sans"/>
          <a:cs typeface="Open Sans"/>
        </a:defRPr>
      </a:lvl9pPr>
    </p:titleStyle>
    <p:bodyStyle>
      <a:lvl1pPr marL="454970" indent="-454970" algn="l" defTabSz="1216780" rtl="0" eaLnBrk="0" fontAlgn="base" hangingPunct="0">
        <a:spcBef>
          <a:spcPct val="20000"/>
        </a:spcBef>
        <a:spcAft>
          <a:spcPct val="0"/>
        </a:spcAft>
        <a:buFont typeface="Arial" panose="020B0604020202020204" pitchFamily="34" charset="0"/>
        <a:buChar char="•"/>
        <a:defRPr sz="35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88237" indent="-378789" algn="l" defTabSz="1216780" rtl="0" eaLnBrk="0" fontAlgn="base" hangingPunct="0">
        <a:spcBef>
          <a:spcPct val="20000"/>
        </a:spcBef>
        <a:spcAft>
          <a:spcPct val="0"/>
        </a:spcAft>
        <a:buFont typeface="Arial" panose="020B0604020202020204" pitchFamily="34" charset="0"/>
        <a:buChar char="–"/>
        <a:defRPr sz="31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521504" indent="-302608" algn="l" defTabSz="1216780" rtl="0" eaLnBrk="0" fontAlgn="base" hangingPunct="0">
        <a:spcBef>
          <a:spcPct val="200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30951" indent="-302608" algn="l" defTabSz="1216780" rtl="0" eaLnBrk="0" fontAlgn="base" hangingPunct="0">
        <a:spcBef>
          <a:spcPct val="200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0399" indent="-302608" algn="l" defTabSz="1216780" rtl="0" eaLnBrk="0" fontAlgn="base" hangingPunct="0">
        <a:spcBef>
          <a:spcPct val="200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351375" indent="-304670" algn="l" defTabSz="1218682"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716" indent="-304670" algn="l" defTabSz="1218682"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057" indent="-304670" algn="l" defTabSz="1218682"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398" indent="-304670" algn="l" defTabSz="1218682"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682" rtl="0" eaLnBrk="1" latinLnBrk="0" hangingPunct="1">
        <a:defRPr sz="2399" kern="1200">
          <a:solidFill>
            <a:schemeClr val="tx1"/>
          </a:solidFill>
          <a:latin typeface="+mn-lt"/>
          <a:ea typeface="+mn-ea"/>
          <a:cs typeface="+mn-cs"/>
        </a:defRPr>
      </a:lvl1pPr>
      <a:lvl2pPr marL="609341" algn="l" defTabSz="1218682" rtl="0" eaLnBrk="1" latinLnBrk="0" hangingPunct="1">
        <a:defRPr sz="2399" kern="1200">
          <a:solidFill>
            <a:schemeClr val="tx1"/>
          </a:solidFill>
          <a:latin typeface="+mn-lt"/>
          <a:ea typeface="+mn-ea"/>
          <a:cs typeface="+mn-cs"/>
        </a:defRPr>
      </a:lvl2pPr>
      <a:lvl3pPr marL="1218682" algn="l" defTabSz="1218682" rtl="0" eaLnBrk="1" latinLnBrk="0" hangingPunct="1">
        <a:defRPr sz="2399" kern="1200">
          <a:solidFill>
            <a:schemeClr val="tx1"/>
          </a:solidFill>
          <a:latin typeface="+mn-lt"/>
          <a:ea typeface="+mn-ea"/>
          <a:cs typeface="+mn-cs"/>
        </a:defRPr>
      </a:lvl3pPr>
      <a:lvl4pPr marL="1828023" algn="l" defTabSz="1218682" rtl="0" eaLnBrk="1" latinLnBrk="0" hangingPunct="1">
        <a:defRPr sz="2399" kern="1200">
          <a:solidFill>
            <a:schemeClr val="tx1"/>
          </a:solidFill>
          <a:latin typeface="+mn-lt"/>
          <a:ea typeface="+mn-ea"/>
          <a:cs typeface="+mn-cs"/>
        </a:defRPr>
      </a:lvl4pPr>
      <a:lvl5pPr marL="2437364" algn="l" defTabSz="1218682" rtl="0" eaLnBrk="1" latinLnBrk="0" hangingPunct="1">
        <a:defRPr sz="2399" kern="1200">
          <a:solidFill>
            <a:schemeClr val="tx1"/>
          </a:solidFill>
          <a:latin typeface="+mn-lt"/>
          <a:ea typeface="+mn-ea"/>
          <a:cs typeface="+mn-cs"/>
        </a:defRPr>
      </a:lvl5pPr>
      <a:lvl6pPr marL="3046705" algn="l" defTabSz="1218682" rtl="0" eaLnBrk="1" latinLnBrk="0" hangingPunct="1">
        <a:defRPr sz="2399" kern="1200">
          <a:solidFill>
            <a:schemeClr val="tx1"/>
          </a:solidFill>
          <a:latin typeface="+mn-lt"/>
          <a:ea typeface="+mn-ea"/>
          <a:cs typeface="+mn-cs"/>
        </a:defRPr>
      </a:lvl6pPr>
      <a:lvl7pPr marL="3656046" algn="l" defTabSz="1218682" rtl="0" eaLnBrk="1" latinLnBrk="0" hangingPunct="1">
        <a:defRPr sz="2399" kern="1200">
          <a:solidFill>
            <a:schemeClr val="tx1"/>
          </a:solidFill>
          <a:latin typeface="+mn-lt"/>
          <a:ea typeface="+mn-ea"/>
          <a:cs typeface="+mn-cs"/>
        </a:defRPr>
      </a:lvl7pPr>
      <a:lvl8pPr marL="4265387" algn="l" defTabSz="1218682" rtl="0" eaLnBrk="1" latinLnBrk="0" hangingPunct="1">
        <a:defRPr sz="2399" kern="1200">
          <a:solidFill>
            <a:schemeClr val="tx1"/>
          </a:solidFill>
          <a:latin typeface="+mn-lt"/>
          <a:ea typeface="+mn-ea"/>
          <a:cs typeface="+mn-cs"/>
        </a:defRPr>
      </a:lvl8pPr>
      <a:lvl9pPr marL="4874728" algn="l" defTabSz="1218682"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xml"/><Relationship Id="rId5" Type="http://schemas.openxmlformats.org/officeDocument/2006/relationships/image" Target="../media/image22.tiff"/><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alertafrica.com/" TargetMode="External"/><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tiff"/><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tiff"/><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6.tiff"/><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password.kaspersky.com/" TargetMode="Externa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tiff"/><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tiff"/></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image" Target="../media/image65.tiff"/><Relationship Id="rId13" Type="http://schemas.openxmlformats.org/officeDocument/2006/relationships/image" Target="../media/image70.tiff"/><Relationship Id="rId3" Type="http://schemas.openxmlformats.org/officeDocument/2006/relationships/image" Target="../media/image60.tiff"/><Relationship Id="rId7" Type="http://schemas.openxmlformats.org/officeDocument/2006/relationships/image" Target="../media/image64.tiff"/><Relationship Id="rId12" Type="http://schemas.openxmlformats.org/officeDocument/2006/relationships/image" Target="../media/image69.tiff"/><Relationship Id="rId2" Type="http://schemas.openxmlformats.org/officeDocument/2006/relationships/image" Target="../media/image59.jpg"/><Relationship Id="rId16" Type="http://schemas.openxmlformats.org/officeDocument/2006/relationships/image" Target="../media/image73.tiff"/><Relationship Id="rId1" Type="http://schemas.openxmlformats.org/officeDocument/2006/relationships/slideLayout" Target="../slideLayouts/slideLayout7.xml"/><Relationship Id="rId6" Type="http://schemas.openxmlformats.org/officeDocument/2006/relationships/image" Target="../media/image63.tiff"/><Relationship Id="rId11" Type="http://schemas.openxmlformats.org/officeDocument/2006/relationships/image" Target="../media/image68.tiff"/><Relationship Id="rId5" Type="http://schemas.openxmlformats.org/officeDocument/2006/relationships/image" Target="../media/image62.tiff"/><Relationship Id="rId15" Type="http://schemas.openxmlformats.org/officeDocument/2006/relationships/image" Target="../media/image72.tiff"/><Relationship Id="rId10" Type="http://schemas.openxmlformats.org/officeDocument/2006/relationships/image" Target="../media/image67.tiff"/><Relationship Id="rId4" Type="http://schemas.openxmlformats.org/officeDocument/2006/relationships/image" Target="../media/image61.tiff"/><Relationship Id="rId9" Type="http://schemas.openxmlformats.org/officeDocument/2006/relationships/image" Target="../media/image66.tiff"/><Relationship Id="rId14" Type="http://schemas.openxmlformats.org/officeDocument/2006/relationships/image" Target="../media/image71.tif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4682E12-140D-45B4-ADF8-2E46A3D9CAF9}"/>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8600" y="0"/>
            <a:ext cx="12188825" cy="6856552"/>
          </a:xfrm>
        </p:spPr>
      </p:pic>
      <p:sp>
        <p:nvSpPr>
          <p:cNvPr id="14" name="Rectangle 13">
            <a:extLst>
              <a:ext uri="{FF2B5EF4-FFF2-40B4-BE49-F238E27FC236}">
                <a16:creationId xmlns:a16="http://schemas.microsoft.com/office/drawing/2014/main" id="{C699F512-317E-6D44-A3AC-B5609B39A8B7}"/>
              </a:ext>
            </a:extLst>
          </p:cNvPr>
          <p:cNvSpPr/>
          <p:nvPr/>
        </p:nvSpPr>
        <p:spPr>
          <a:xfrm>
            <a:off x="-8600" y="-1448"/>
            <a:ext cx="12188825" cy="6858000"/>
          </a:xfrm>
          <a:prstGeom prst="rect">
            <a:avLst/>
          </a:prstGeom>
          <a:gradFill flip="none" rotWithShape="1">
            <a:gsLst>
              <a:gs pos="5000">
                <a:schemeClr val="accent3"/>
              </a:gs>
              <a:gs pos="100000">
                <a:schemeClr val="accent3">
                  <a:lumMod val="50000"/>
                  <a:alpha val="51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F8F48CFE-D144-4037-8E62-8BBEDC0603C1}"/>
              </a:ext>
            </a:extLst>
          </p:cNvPr>
          <p:cNvSpPr>
            <a:spLocks noGrp="1"/>
          </p:cNvSpPr>
          <p:nvPr>
            <p:ph type="ctrTitle"/>
          </p:nvPr>
        </p:nvSpPr>
        <p:spPr>
          <a:xfrm>
            <a:off x="-1394420" y="2537034"/>
            <a:ext cx="10945166" cy="1440280"/>
          </a:xfrm>
        </p:spPr>
        <p:txBody>
          <a:bodyPr anchor="b">
            <a:noAutofit/>
          </a:bodyPr>
          <a:lstStyle/>
          <a:p>
            <a:pPr algn="r"/>
            <a:br>
              <a:rPr lang="en-IN" sz="7200" dirty="0">
                <a:solidFill>
                  <a:schemeClr val="bg1"/>
                </a:solidFill>
              </a:rPr>
            </a:br>
            <a:r>
              <a:rPr lang="en-IN" sz="7200" dirty="0">
                <a:solidFill>
                  <a:schemeClr val="bg1"/>
                </a:solidFill>
              </a:rPr>
              <a:t>Cyber Defence:</a:t>
            </a:r>
            <a:br>
              <a:rPr lang="en-IN" sz="7200" dirty="0">
                <a:solidFill>
                  <a:schemeClr val="bg1"/>
                </a:solidFill>
              </a:rPr>
            </a:br>
            <a:r>
              <a:rPr lang="en-IN" sz="7200" dirty="0">
                <a:solidFill>
                  <a:schemeClr val="bg1"/>
                </a:solidFill>
              </a:rPr>
              <a:t> </a:t>
            </a:r>
            <a:r>
              <a:rPr lang="en-IN" sz="4400" dirty="0">
                <a:solidFill>
                  <a:schemeClr val="bg1"/>
                </a:solidFill>
              </a:rPr>
              <a:t>Country / Organisation / Self</a:t>
            </a:r>
            <a:br>
              <a:rPr lang="en-IN" sz="4400" dirty="0">
                <a:solidFill>
                  <a:schemeClr val="bg1"/>
                </a:solidFill>
              </a:rPr>
            </a:br>
            <a:r>
              <a:rPr lang="en-IN" sz="4400" dirty="0">
                <a:solidFill>
                  <a:schemeClr val="bg1"/>
                </a:solidFill>
              </a:rPr>
              <a:t>  </a:t>
            </a:r>
            <a:endParaRPr lang="en-IN" sz="7200" dirty="0">
              <a:solidFill>
                <a:schemeClr val="bg1"/>
              </a:solidFill>
            </a:endParaRPr>
          </a:p>
        </p:txBody>
      </p:sp>
      <p:grpSp>
        <p:nvGrpSpPr>
          <p:cNvPr id="6" name="Group 5">
            <a:extLst>
              <a:ext uri="{FF2B5EF4-FFF2-40B4-BE49-F238E27FC236}">
                <a16:creationId xmlns:a16="http://schemas.microsoft.com/office/drawing/2014/main" id="{EF9E6460-E94E-4C76-A20F-E746F0056AFE}"/>
              </a:ext>
            </a:extLst>
          </p:cNvPr>
          <p:cNvGrpSpPr/>
          <p:nvPr/>
        </p:nvGrpSpPr>
        <p:grpSpPr>
          <a:xfrm>
            <a:off x="1223948" y="0"/>
            <a:ext cx="10313616" cy="6856552"/>
            <a:chOff x="1223948" y="0"/>
            <a:chExt cx="10313616" cy="6856552"/>
          </a:xfrm>
        </p:grpSpPr>
        <p:cxnSp>
          <p:nvCxnSpPr>
            <p:cNvPr id="15" name="Straight Arrow Connector 14">
              <a:extLst>
                <a:ext uri="{FF2B5EF4-FFF2-40B4-BE49-F238E27FC236}">
                  <a16:creationId xmlns:a16="http://schemas.microsoft.com/office/drawing/2014/main" id="{600D7B00-2396-4402-BEEC-41E3DC75392C}"/>
                </a:ext>
              </a:extLst>
            </p:cNvPr>
            <p:cNvCxnSpPr/>
            <p:nvPr/>
          </p:nvCxnSpPr>
          <p:spPr>
            <a:xfrm flipH="1">
              <a:off x="1223948" y="0"/>
              <a:ext cx="2492896" cy="2492896"/>
            </a:xfrm>
            <a:prstGeom prst="straightConnector1">
              <a:avLst/>
            </a:prstGeom>
            <a:ln>
              <a:solidFill>
                <a:schemeClr val="bg1">
                  <a:alpha val="40000"/>
                </a:schemeClr>
              </a:solidFill>
              <a:headEnd type="none" w="med" len="med"/>
              <a:tailEnd type="diamond"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C583464-4DC1-48CE-B048-2D53E6751539}"/>
                </a:ext>
              </a:extLst>
            </p:cNvPr>
            <p:cNvCxnSpPr>
              <a:cxnSpLocks/>
            </p:cNvCxnSpPr>
            <p:nvPr/>
          </p:nvCxnSpPr>
          <p:spPr>
            <a:xfrm flipH="1">
              <a:off x="1390972" y="6094323"/>
              <a:ext cx="762229" cy="762229"/>
            </a:xfrm>
            <a:prstGeom prst="straightConnector1">
              <a:avLst/>
            </a:prstGeom>
            <a:ln>
              <a:solidFill>
                <a:schemeClr val="bg1">
                  <a:alpha val="40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704BDF9-7404-4267-9808-BBA8AAFCDB42}"/>
                </a:ext>
              </a:extLst>
            </p:cNvPr>
            <p:cNvCxnSpPr>
              <a:cxnSpLocks/>
            </p:cNvCxnSpPr>
            <p:nvPr/>
          </p:nvCxnSpPr>
          <p:spPr>
            <a:xfrm flipH="1">
              <a:off x="3355186" y="0"/>
              <a:ext cx="995332" cy="995332"/>
            </a:xfrm>
            <a:prstGeom prst="straightConnector1">
              <a:avLst/>
            </a:prstGeom>
            <a:ln>
              <a:solidFill>
                <a:schemeClr val="bg1">
                  <a:alpha val="40000"/>
                </a:schemeClr>
              </a:solidFill>
              <a:headEnd type="none" w="med" len="med"/>
              <a:tailEnd type="diamond"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C0690A3-BA63-45A1-A541-088B17341F29}"/>
                </a:ext>
              </a:extLst>
            </p:cNvPr>
            <p:cNvCxnSpPr>
              <a:cxnSpLocks/>
            </p:cNvCxnSpPr>
            <p:nvPr/>
          </p:nvCxnSpPr>
          <p:spPr>
            <a:xfrm flipH="1">
              <a:off x="9397166" y="4716154"/>
              <a:ext cx="2140398" cy="2140398"/>
            </a:xfrm>
            <a:prstGeom prst="straightConnector1">
              <a:avLst/>
            </a:prstGeom>
            <a:ln>
              <a:solidFill>
                <a:schemeClr val="bg1">
                  <a:alpha val="40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947F52A-8AA2-4CFB-ACDF-A8CC4CD7F8F4}"/>
                </a:ext>
              </a:extLst>
            </p:cNvPr>
            <p:cNvCxnSpPr>
              <a:cxnSpLocks/>
            </p:cNvCxnSpPr>
            <p:nvPr/>
          </p:nvCxnSpPr>
          <p:spPr>
            <a:xfrm flipH="1">
              <a:off x="8758708" y="5579636"/>
              <a:ext cx="1276916" cy="1276916"/>
            </a:xfrm>
            <a:prstGeom prst="straightConnector1">
              <a:avLst/>
            </a:prstGeom>
            <a:ln>
              <a:solidFill>
                <a:schemeClr val="bg1">
                  <a:alpha val="40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9FB5FE65-74A4-B340-9DEF-0C64723ED7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49161" y="5302402"/>
            <a:ext cx="2771026" cy="702277"/>
          </a:xfrm>
          <a:prstGeom prst="rect">
            <a:avLst/>
          </a:prstGeom>
        </p:spPr>
      </p:pic>
      <p:sp>
        <p:nvSpPr>
          <p:cNvPr id="13" name="Rectangle 12">
            <a:extLst>
              <a:ext uri="{FF2B5EF4-FFF2-40B4-BE49-F238E27FC236}">
                <a16:creationId xmlns:a16="http://schemas.microsoft.com/office/drawing/2014/main" id="{5539D84C-4757-E74A-8168-E30E56DC2452}"/>
              </a:ext>
            </a:extLst>
          </p:cNvPr>
          <p:cNvSpPr/>
          <p:nvPr/>
        </p:nvSpPr>
        <p:spPr>
          <a:xfrm>
            <a:off x="3477764" y="4062374"/>
            <a:ext cx="5291529" cy="1107996"/>
          </a:xfrm>
          <a:prstGeom prst="rect">
            <a:avLst/>
          </a:prstGeom>
        </p:spPr>
        <p:txBody>
          <a:bodyPr wrap="square">
            <a:spAutoFit/>
          </a:bodyPr>
          <a:lstStyle/>
          <a:p>
            <a:pPr algn="ctr"/>
            <a:r>
              <a:rPr lang="en-US" sz="1800" b="1" dirty="0">
                <a:solidFill>
                  <a:schemeClr val="bg1"/>
                </a:solidFill>
              </a:rPr>
              <a:t>CRAIG ROSEWARNE</a:t>
            </a:r>
          </a:p>
          <a:p>
            <a:pPr algn="ctr"/>
            <a:r>
              <a:rPr lang="en-US" sz="1400" dirty="0">
                <a:solidFill>
                  <a:schemeClr val="bg1"/>
                </a:solidFill>
              </a:rPr>
              <a:t>(MBA, CISM, CISSP, ISO27001 Lead Implementer &amp; Auditor, Certified Lead Incident Response Professional)</a:t>
            </a:r>
          </a:p>
          <a:p>
            <a:pPr algn="ctr"/>
            <a:endParaRPr lang="en-US" sz="2000" b="1" dirty="0">
              <a:solidFill>
                <a:schemeClr val="bg1"/>
              </a:solidFill>
            </a:endParaRPr>
          </a:p>
        </p:txBody>
      </p:sp>
    </p:spTree>
    <p:extLst>
      <p:ext uri="{BB962C8B-B14F-4D97-AF65-F5344CB8AC3E}">
        <p14:creationId xmlns:p14="http://schemas.microsoft.com/office/powerpoint/2010/main" val="2831830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7943E-44B0-8243-AE9B-07B1D10D8C19}"/>
              </a:ext>
            </a:extLst>
          </p:cNvPr>
          <p:cNvSpPr>
            <a:spLocks noGrp="1"/>
          </p:cNvSpPr>
          <p:nvPr>
            <p:ph type="sldNum" sz="quarter" idx="12"/>
          </p:nvPr>
        </p:nvSpPr>
        <p:spPr/>
        <p:txBody>
          <a:bodyPr/>
          <a:lstStyle/>
          <a:p>
            <a:fld id="{96E69268-9C8B-4EBF-A9EE-DC5DC2D48DC3}" type="slidenum">
              <a:rPr lang="en-US" smtClean="0"/>
              <a:pPr/>
              <a:t>10</a:t>
            </a:fld>
            <a:endParaRPr lang="en-US" dirty="0"/>
          </a:p>
        </p:txBody>
      </p:sp>
      <p:sp>
        <p:nvSpPr>
          <p:cNvPr id="3" name="Title 2">
            <a:extLst>
              <a:ext uri="{FF2B5EF4-FFF2-40B4-BE49-F238E27FC236}">
                <a16:creationId xmlns:a16="http://schemas.microsoft.com/office/drawing/2014/main" id="{FACAB048-5171-7E43-9CA5-CFBE5A21EB9A}"/>
              </a:ext>
            </a:extLst>
          </p:cNvPr>
          <p:cNvSpPr>
            <a:spLocks noGrp="1"/>
          </p:cNvSpPr>
          <p:nvPr>
            <p:ph type="title"/>
          </p:nvPr>
        </p:nvSpPr>
        <p:spPr/>
        <p:txBody>
          <a:bodyPr/>
          <a:lstStyle/>
          <a:p>
            <a:r>
              <a:rPr lang="en-US" b="1" dirty="0"/>
              <a:t>Example Cyber Team Training Example</a:t>
            </a:r>
          </a:p>
        </p:txBody>
      </p:sp>
      <p:sp>
        <p:nvSpPr>
          <p:cNvPr id="4" name="Footer Placeholder 3">
            <a:extLst>
              <a:ext uri="{FF2B5EF4-FFF2-40B4-BE49-F238E27FC236}">
                <a16:creationId xmlns:a16="http://schemas.microsoft.com/office/drawing/2014/main" id="{7CDC761F-5A68-0445-A20B-412333AD7431}"/>
              </a:ext>
            </a:extLst>
          </p:cNvPr>
          <p:cNvSpPr>
            <a:spLocks noGrp="1"/>
          </p:cNvSpPr>
          <p:nvPr>
            <p:ph type="ftr" sz="quarter" idx="11"/>
          </p:nvPr>
        </p:nvSpPr>
        <p:spPr/>
        <p:txBody>
          <a:bodyPr/>
          <a:lstStyle/>
          <a:p>
            <a:r>
              <a:rPr lang="en-US"/>
              <a:t>Confidential: Wolfpack</a:t>
            </a:r>
            <a:endParaRPr lang="en-US" dirty="0"/>
          </a:p>
        </p:txBody>
      </p:sp>
      <p:pic>
        <p:nvPicPr>
          <p:cNvPr id="64" name="Picture 63">
            <a:extLst>
              <a:ext uri="{FF2B5EF4-FFF2-40B4-BE49-F238E27FC236}">
                <a16:creationId xmlns:a16="http://schemas.microsoft.com/office/drawing/2014/main" id="{8CC7AD5A-9B29-1544-868C-15053744EF3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06992" y="5851008"/>
            <a:ext cx="2945190" cy="869610"/>
          </a:xfrm>
          <a:prstGeom prst="rect">
            <a:avLst/>
          </a:prstGeom>
        </p:spPr>
      </p:pic>
      <p:pic>
        <p:nvPicPr>
          <p:cNvPr id="33" name="Picture 32" descr="A screenshot of a cell phone&#10;&#10;Description automatically generated">
            <a:extLst>
              <a:ext uri="{FF2B5EF4-FFF2-40B4-BE49-F238E27FC236}">
                <a16:creationId xmlns:a16="http://schemas.microsoft.com/office/drawing/2014/main" id="{7CC6ACAE-ECAB-CF4E-A27F-CA7F8C5C5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281" y="1070969"/>
            <a:ext cx="10228691" cy="5051720"/>
          </a:xfrm>
          <a:prstGeom prst="rect">
            <a:avLst/>
          </a:prstGeom>
        </p:spPr>
      </p:pic>
      <p:pic>
        <p:nvPicPr>
          <p:cNvPr id="35" name="Picture 34">
            <a:extLst>
              <a:ext uri="{FF2B5EF4-FFF2-40B4-BE49-F238E27FC236}">
                <a16:creationId xmlns:a16="http://schemas.microsoft.com/office/drawing/2014/main" id="{60EC9B38-1E24-CD4E-A237-9BBABA202256}"/>
              </a:ext>
            </a:extLst>
          </p:cNvPr>
          <p:cNvPicPr>
            <a:picLocks noChangeAspect="1"/>
          </p:cNvPicPr>
          <p:nvPr/>
        </p:nvPicPr>
        <p:blipFill>
          <a:blip r:embed="rId4"/>
          <a:stretch>
            <a:fillRect/>
          </a:stretch>
        </p:blipFill>
        <p:spPr>
          <a:xfrm>
            <a:off x="9232984" y="81149"/>
            <a:ext cx="1452365" cy="947195"/>
          </a:xfrm>
          <a:prstGeom prst="rect">
            <a:avLst/>
          </a:prstGeom>
        </p:spPr>
      </p:pic>
    </p:spTree>
    <p:extLst>
      <p:ext uri="{BB962C8B-B14F-4D97-AF65-F5344CB8AC3E}">
        <p14:creationId xmlns:p14="http://schemas.microsoft.com/office/powerpoint/2010/main" val="2054281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7943E-44B0-8243-AE9B-07B1D10D8C19}"/>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300" b="0" i="0" u="none" strike="noStrike" kern="1200" cap="none" spc="0" normalizeH="0" baseline="0" noProof="0" smtClean="0">
                <a:ln>
                  <a:noFill/>
                </a:ln>
                <a:solidFill>
                  <a:prstClr val="white"/>
                </a:solidFill>
                <a:effectLst/>
                <a:uLnTx/>
                <a:uFillTx/>
                <a:latin typeface="Open Sans" panose="020B0606030504020204"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3" name="Title 2">
            <a:extLst>
              <a:ext uri="{FF2B5EF4-FFF2-40B4-BE49-F238E27FC236}">
                <a16:creationId xmlns:a16="http://schemas.microsoft.com/office/drawing/2014/main" id="{FACAB048-5171-7E43-9CA5-CFBE5A21EB9A}"/>
              </a:ext>
            </a:extLst>
          </p:cNvPr>
          <p:cNvSpPr>
            <a:spLocks noGrp="1"/>
          </p:cNvSpPr>
          <p:nvPr>
            <p:ph type="title"/>
          </p:nvPr>
        </p:nvSpPr>
        <p:spPr/>
        <p:txBody>
          <a:bodyPr/>
          <a:lstStyle/>
          <a:p>
            <a:pPr fontAlgn="b">
              <a:spcAft>
                <a:spcPct val="0"/>
              </a:spcAft>
            </a:pPr>
            <a:r>
              <a:rPr lang="en-US" altLang="en-US" sz="3599" b="1" dirty="0">
                <a:solidFill>
                  <a:srgbClr val="000000"/>
                </a:solidFill>
                <a:ea typeface="MS PGothic" charset="-128"/>
                <a:cs typeface="MS PGothic" charset="-128"/>
              </a:rPr>
              <a:t>Critical Information Infrastructure Protection - </a:t>
            </a:r>
            <a:r>
              <a:rPr lang="en-US" altLang="en-US" sz="3599" b="1" dirty="0">
                <a:solidFill>
                  <a:srgbClr val="FF0000"/>
                </a:solidFill>
                <a:ea typeface="MS PGothic" charset="-128"/>
                <a:cs typeface="MS PGothic" charset="-128"/>
              </a:rPr>
              <a:t>DEMO</a:t>
            </a:r>
            <a:r>
              <a:rPr lang="en-US" altLang="en-US" sz="3599" b="1" dirty="0">
                <a:solidFill>
                  <a:srgbClr val="000000"/>
                </a:solidFill>
                <a:ea typeface="MS PGothic" charset="-128"/>
                <a:cs typeface="MS PGothic" charset="-128"/>
              </a:rPr>
              <a:t> </a:t>
            </a:r>
          </a:p>
        </p:txBody>
      </p:sp>
      <p:sp>
        <p:nvSpPr>
          <p:cNvPr id="4" name="Footer Placeholder 3">
            <a:extLst>
              <a:ext uri="{FF2B5EF4-FFF2-40B4-BE49-F238E27FC236}">
                <a16:creationId xmlns:a16="http://schemas.microsoft.com/office/drawing/2014/main" id="{7CDC761F-5A68-0445-A20B-412333AD7431}"/>
              </a:ext>
            </a:extLst>
          </p:cNvPr>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lumMod val="50000"/>
                  </a:prstClr>
                </a:solidFill>
                <a:effectLst/>
                <a:uLnTx/>
                <a:uFillTx/>
                <a:latin typeface="Open Sans" panose="020B0606030504020204" pitchFamily="34" charset="0"/>
              </a:rPr>
              <a:t>Confidential: Wolfpack</a:t>
            </a:r>
            <a:endParaRPr kumimoji="0" lang="en-US" sz="1300" b="0" i="0" u="none" strike="noStrike" kern="1200" cap="none" spc="0" normalizeH="0" baseline="0" noProof="0" dirty="0">
              <a:ln>
                <a:noFill/>
              </a:ln>
              <a:solidFill>
                <a:prstClr val="white">
                  <a:lumMod val="50000"/>
                </a:prstClr>
              </a:solidFill>
              <a:effectLst/>
              <a:uLnTx/>
              <a:uFillTx/>
              <a:latin typeface="Open Sans" panose="020B0606030504020204" pitchFamily="34" charset="0"/>
            </a:endParaRPr>
          </a:p>
        </p:txBody>
      </p:sp>
      <p:sp>
        <p:nvSpPr>
          <p:cNvPr id="13" name="TextBox 12">
            <a:extLst>
              <a:ext uri="{FF2B5EF4-FFF2-40B4-BE49-F238E27FC236}">
                <a16:creationId xmlns:a16="http://schemas.microsoft.com/office/drawing/2014/main" id="{8E306FA7-48E8-7C43-905B-A3B1DDA5ADBD}"/>
              </a:ext>
            </a:extLst>
          </p:cNvPr>
          <p:cNvSpPr txBox="1"/>
          <p:nvPr/>
        </p:nvSpPr>
        <p:spPr bwMode="auto">
          <a:xfrm>
            <a:off x="8341097" y="2789069"/>
            <a:ext cx="2692071" cy="769441"/>
          </a:xfrm>
          <a:prstGeom prst="rect">
            <a:avLst/>
          </a:prstGeom>
          <a:noFill/>
        </p:spPr>
        <p:txBody>
          <a:bodyPr>
            <a:spAutoFit/>
          </a:bodyPr>
          <a:lstStyle/>
          <a:p>
            <a:pPr marL="0" marR="0" lvl="0" indent="0" algn="ctr" defTabSz="9135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Political</a:t>
            </a:r>
          </a:p>
          <a:p>
            <a:pPr marL="0" marR="0" lvl="0" indent="0" algn="ctr" defTabSz="9135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 Interference</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3578"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ADD66CE-72AF-1C47-BCD7-CE331DD49334}"/>
              </a:ext>
            </a:extLst>
          </p:cNvPr>
          <p:cNvSpPr txBox="1"/>
          <p:nvPr/>
        </p:nvSpPr>
        <p:spPr bwMode="auto">
          <a:xfrm>
            <a:off x="8494796" y="4385030"/>
            <a:ext cx="2692071" cy="553998"/>
          </a:xfrm>
          <a:prstGeom prst="rect">
            <a:avLst/>
          </a:prstGeom>
          <a:noFill/>
        </p:spPr>
        <p:txBody>
          <a:bodyPr>
            <a:spAutoFit/>
          </a:bodyPr>
          <a:lstStyle/>
          <a:p>
            <a:pPr marL="0" marR="0" lvl="0" indent="0" algn="ctr" defTabSz="9135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Extortion</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3578"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2" descr="FactoryofFuture_r6_ToPPT">
            <a:extLst>
              <a:ext uri="{FF2B5EF4-FFF2-40B4-BE49-F238E27FC236}">
                <a16:creationId xmlns:a16="http://schemas.microsoft.com/office/drawing/2014/main" id="{C04A135E-7498-1E48-99CE-3ACF40D78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74" b="3474"/>
          <a:stretch>
            <a:fillRect/>
          </a:stretch>
        </p:blipFill>
        <p:spPr>
          <a:xfrm>
            <a:off x="1909448" y="1440422"/>
            <a:ext cx="8461582" cy="4524784"/>
          </a:xfrm>
          <a:prstGeom prst="rect">
            <a:avLst/>
          </a:prstGeom>
        </p:spPr>
      </p:pic>
      <p:sp>
        <p:nvSpPr>
          <p:cNvPr id="12" name="Text Box 4">
            <a:extLst>
              <a:ext uri="{FF2B5EF4-FFF2-40B4-BE49-F238E27FC236}">
                <a16:creationId xmlns:a16="http://schemas.microsoft.com/office/drawing/2014/main" id="{3810DADB-4398-D744-A5F0-4E35A16BFB25}"/>
              </a:ext>
            </a:extLst>
          </p:cNvPr>
          <p:cNvSpPr txBox="1">
            <a:spLocks noChangeArrowheads="1"/>
          </p:cNvSpPr>
          <p:nvPr/>
        </p:nvSpPr>
        <p:spPr bwMode="auto">
          <a:xfrm>
            <a:off x="1046702" y="4946215"/>
            <a:ext cx="1096871" cy="41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75000"/>
              </a:lnSpc>
              <a:spcBef>
                <a:spcPct val="50000"/>
              </a:spcBef>
            </a:pPr>
            <a:r>
              <a:rPr lang="en-US" altLang="en-US" sz="1400" b="1">
                <a:solidFill>
                  <a:srgbClr val="000000"/>
                </a:solidFill>
              </a:rPr>
              <a:t>Supply Chain</a:t>
            </a:r>
          </a:p>
        </p:txBody>
      </p:sp>
      <p:sp>
        <p:nvSpPr>
          <p:cNvPr id="19" name="Text Box 5">
            <a:extLst>
              <a:ext uri="{FF2B5EF4-FFF2-40B4-BE49-F238E27FC236}">
                <a16:creationId xmlns:a16="http://schemas.microsoft.com/office/drawing/2014/main" id="{D5ECD248-49FA-1C4F-A5EE-77B3B4376C03}"/>
              </a:ext>
            </a:extLst>
          </p:cNvPr>
          <p:cNvSpPr txBox="1">
            <a:spLocks noChangeArrowheads="1"/>
          </p:cNvSpPr>
          <p:nvPr/>
        </p:nvSpPr>
        <p:spPr bwMode="auto">
          <a:xfrm>
            <a:off x="8370584" y="4627249"/>
            <a:ext cx="1488611" cy="25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75000"/>
              </a:lnSpc>
              <a:spcBef>
                <a:spcPct val="50000"/>
              </a:spcBef>
            </a:pPr>
            <a:r>
              <a:rPr lang="en-US" altLang="en-US" sz="1400" b="1" dirty="0">
                <a:solidFill>
                  <a:srgbClr val="000000"/>
                </a:solidFill>
              </a:rPr>
              <a:t>Distribution</a:t>
            </a:r>
          </a:p>
        </p:txBody>
      </p:sp>
      <p:sp>
        <p:nvSpPr>
          <p:cNvPr id="20" name="Text Box 6">
            <a:extLst>
              <a:ext uri="{FF2B5EF4-FFF2-40B4-BE49-F238E27FC236}">
                <a16:creationId xmlns:a16="http://schemas.microsoft.com/office/drawing/2014/main" id="{FBE29440-B752-A544-9596-AE2FC6F7146E}"/>
              </a:ext>
            </a:extLst>
          </p:cNvPr>
          <p:cNvSpPr txBox="1">
            <a:spLocks noChangeArrowheads="1"/>
          </p:cNvSpPr>
          <p:nvPr/>
        </p:nvSpPr>
        <p:spPr bwMode="auto">
          <a:xfrm>
            <a:off x="9707469" y="4063522"/>
            <a:ext cx="1175220" cy="25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75000"/>
              </a:lnSpc>
              <a:spcBef>
                <a:spcPct val="50000"/>
              </a:spcBef>
            </a:pPr>
            <a:r>
              <a:rPr lang="en-US" altLang="en-US" sz="1400" b="1" dirty="0">
                <a:solidFill>
                  <a:srgbClr val="000000"/>
                </a:solidFill>
              </a:rPr>
              <a:t>Financial</a:t>
            </a:r>
          </a:p>
        </p:txBody>
      </p:sp>
      <p:sp>
        <p:nvSpPr>
          <p:cNvPr id="21" name="Text Box 8">
            <a:extLst>
              <a:ext uri="{FF2B5EF4-FFF2-40B4-BE49-F238E27FC236}">
                <a16:creationId xmlns:a16="http://schemas.microsoft.com/office/drawing/2014/main" id="{3452D9EC-A0E6-7440-BB6F-6CEEA2839C55}"/>
              </a:ext>
            </a:extLst>
          </p:cNvPr>
          <p:cNvSpPr txBox="1">
            <a:spLocks noChangeArrowheads="1"/>
          </p:cNvSpPr>
          <p:nvPr/>
        </p:nvSpPr>
        <p:spPr bwMode="auto">
          <a:xfrm>
            <a:off x="3893045" y="2152978"/>
            <a:ext cx="1243774" cy="41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75000"/>
              </a:lnSpc>
              <a:spcBef>
                <a:spcPct val="50000"/>
              </a:spcBef>
            </a:pPr>
            <a:r>
              <a:rPr lang="en-US" altLang="en-US" sz="1400" b="1" dirty="0">
                <a:solidFill>
                  <a:srgbClr val="000000"/>
                </a:solidFill>
              </a:rPr>
              <a:t>Business Systems</a:t>
            </a:r>
          </a:p>
        </p:txBody>
      </p:sp>
      <p:sp>
        <p:nvSpPr>
          <p:cNvPr id="22" name="Text Box 11">
            <a:extLst>
              <a:ext uri="{FF2B5EF4-FFF2-40B4-BE49-F238E27FC236}">
                <a16:creationId xmlns:a16="http://schemas.microsoft.com/office/drawing/2014/main" id="{19C6D7C8-7122-9F4E-9DE6-995D2DBF319C}"/>
              </a:ext>
            </a:extLst>
          </p:cNvPr>
          <p:cNvSpPr txBox="1">
            <a:spLocks noChangeArrowheads="1"/>
          </p:cNvSpPr>
          <p:nvPr/>
        </p:nvSpPr>
        <p:spPr bwMode="auto">
          <a:xfrm>
            <a:off x="4265314" y="5498603"/>
            <a:ext cx="1096871" cy="25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75000"/>
              </a:lnSpc>
              <a:spcBef>
                <a:spcPct val="50000"/>
              </a:spcBef>
            </a:pPr>
            <a:r>
              <a:rPr lang="en-US" altLang="en-US" sz="1400" b="1" dirty="0">
                <a:solidFill>
                  <a:srgbClr val="000000"/>
                </a:solidFill>
              </a:rPr>
              <a:t>Energy</a:t>
            </a:r>
          </a:p>
        </p:txBody>
      </p:sp>
      <p:sp>
        <p:nvSpPr>
          <p:cNvPr id="23" name="Text Box 12">
            <a:extLst>
              <a:ext uri="{FF2B5EF4-FFF2-40B4-BE49-F238E27FC236}">
                <a16:creationId xmlns:a16="http://schemas.microsoft.com/office/drawing/2014/main" id="{56DA2089-9CB8-F74A-AD85-352264B0AA42}"/>
              </a:ext>
            </a:extLst>
          </p:cNvPr>
          <p:cNvSpPr txBox="1">
            <a:spLocks noChangeArrowheads="1"/>
          </p:cNvSpPr>
          <p:nvPr/>
        </p:nvSpPr>
        <p:spPr bwMode="auto">
          <a:xfrm>
            <a:off x="6849012" y="4962209"/>
            <a:ext cx="1355645" cy="25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75000"/>
              </a:lnSpc>
              <a:spcBef>
                <a:spcPct val="50000"/>
              </a:spcBef>
            </a:pPr>
            <a:r>
              <a:rPr lang="en-US" altLang="en-US" sz="1400" b="1" dirty="0">
                <a:solidFill>
                  <a:srgbClr val="000000"/>
                </a:solidFill>
              </a:rPr>
              <a:t>Government </a:t>
            </a:r>
          </a:p>
        </p:txBody>
      </p:sp>
      <p:cxnSp>
        <p:nvCxnSpPr>
          <p:cNvPr id="24" name="Straight Connector 2">
            <a:extLst>
              <a:ext uri="{FF2B5EF4-FFF2-40B4-BE49-F238E27FC236}">
                <a16:creationId xmlns:a16="http://schemas.microsoft.com/office/drawing/2014/main" id="{F7D82463-7AEF-5E47-80C0-5B1ACAEDB21C}"/>
              </a:ext>
            </a:extLst>
          </p:cNvPr>
          <p:cNvCxnSpPr>
            <a:cxnSpLocks noChangeShapeType="1"/>
          </p:cNvCxnSpPr>
          <p:nvPr/>
        </p:nvCxnSpPr>
        <p:spPr bwMode="auto">
          <a:xfrm flipH="1">
            <a:off x="2532410" y="2310144"/>
            <a:ext cx="2893258" cy="76180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5" name="Straight Connector 4">
            <a:extLst>
              <a:ext uri="{FF2B5EF4-FFF2-40B4-BE49-F238E27FC236}">
                <a16:creationId xmlns:a16="http://schemas.microsoft.com/office/drawing/2014/main" id="{9024C210-F361-B94B-9CA4-49698F086A44}"/>
              </a:ext>
            </a:extLst>
          </p:cNvPr>
          <p:cNvCxnSpPr>
            <a:cxnSpLocks noChangeShapeType="1"/>
          </p:cNvCxnSpPr>
          <p:nvPr/>
        </p:nvCxnSpPr>
        <p:spPr bwMode="auto">
          <a:xfrm>
            <a:off x="5692299" y="2365693"/>
            <a:ext cx="42852" cy="55071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6" name="Straight Connector 6">
            <a:extLst>
              <a:ext uri="{FF2B5EF4-FFF2-40B4-BE49-F238E27FC236}">
                <a16:creationId xmlns:a16="http://schemas.microsoft.com/office/drawing/2014/main" id="{21403733-3732-384A-BA93-5750F7E03226}"/>
              </a:ext>
            </a:extLst>
          </p:cNvPr>
          <p:cNvCxnSpPr>
            <a:cxnSpLocks noChangeShapeType="1"/>
          </p:cNvCxnSpPr>
          <p:nvPr/>
        </p:nvCxnSpPr>
        <p:spPr bwMode="auto">
          <a:xfrm flipV="1">
            <a:off x="7512687" y="3592510"/>
            <a:ext cx="550719" cy="26821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7" name="Straight Connector 8">
            <a:extLst>
              <a:ext uri="{FF2B5EF4-FFF2-40B4-BE49-F238E27FC236}">
                <a16:creationId xmlns:a16="http://schemas.microsoft.com/office/drawing/2014/main" id="{0C809BE2-FFD9-604F-A945-79E5429C801A}"/>
              </a:ext>
            </a:extLst>
          </p:cNvPr>
          <p:cNvCxnSpPr>
            <a:cxnSpLocks noChangeShapeType="1"/>
          </p:cNvCxnSpPr>
          <p:nvPr/>
        </p:nvCxnSpPr>
        <p:spPr bwMode="auto">
          <a:xfrm>
            <a:off x="5960518" y="2195875"/>
            <a:ext cx="2244140" cy="124268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8" name="Straight Connector 10">
            <a:extLst>
              <a:ext uri="{FF2B5EF4-FFF2-40B4-BE49-F238E27FC236}">
                <a16:creationId xmlns:a16="http://schemas.microsoft.com/office/drawing/2014/main" id="{4AFF1A9C-AE7F-2A48-8F13-66825671B80C}"/>
              </a:ext>
            </a:extLst>
          </p:cNvPr>
          <p:cNvCxnSpPr>
            <a:cxnSpLocks noChangeShapeType="1"/>
          </p:cNvCxnSpPr>
          <p:nvPr/>
        </p:nvCxnSpPr>
        <p:spPr bwMode="auto">
          <a:xfrm flipV="1">
            <a:off x="8825208" y="3508395"/>
            <a:ext cx="620551" cy="12696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9" name="Straight Connector 12">
            <a:extLst>
              <a:ext uri="{FF2B5EF4-FFF2-40B4-BE49-F238E27FC236}">
                <a16:creationId xmlns:a16="http://schemas.microsoft.com/office/drawing/2014/main" id="{BC9BFC70-178E-7641-8D64-877E70704FBB}"/>
              </a:ext>
            </a:extLst>
          </p:cNvPr>
          <p:cNvCxnSpPr>
            <a:cxnSpLocks noChangeShapeType="1"/>
          </p:cNvCxnSpPr>
          <p:nvPr/>
        </p:nvCxnSpPr>
        <p:spPr bwMode="auto">
          <a:xfrm>
            <a:off x="6101767" y="2126043"/>
            <a:ext cx="3174173" cy="112841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a16="http://schemas.microsoft.com/office/drawing/2014/main" id="{0D819761-1F6D-DA45-80EF-A81F33CA9EDC}"/>
              </a:ext>
            </a:extLst>
          </p:cNvPr>
          <p:cNvCxnSpPr>
            <a:cxnSpLocks noChangeShapeType="1"/>
          </p:cNvCxnSpPr>
          <p:nvPr/>
        </p:nvCxnSpPr>
        <p:spPr bwMode="auto">
          <a:xfrm>
            <a:off x="2405443" y="3846444"/>
            <a:ext cx="2201289" cy="452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1" name="Straight Connector 16">
            <a:extLst>
              <a:ext uri="{FF2B5EF4-FFF2-40B4-BE49-F238E27FC236}">
                <a16:creationId xmlns:a16="http://schemas.microsoft.com/office/drawing/2014/main" id="{2525E274-58EF-FE4A-9EBB-25FE2495CCEF}"/>
              </a:ext>
            </a:extLst>
          </p:cNvPr>
          <p:cNvCxnSpPr>
            <a:cxnSpLocks noChangeShapeType="1"/>
          </p:cNvCxnSpPr>
          <p:nvPr/>
        </p:nvCxnSpPr>
        <p:spPr bwMode="auto">
          <a:xfrm flipV="1">
            <a:off x="4295663" y="4524131"/>
            <a:ext cx="663402" cy="56500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2" name="Straight Connector 18">
            <a:extLst>
              <a:ext uri="{FF2B5EF4-FFF2-40B4-BE49-F238E27FC236}">
                <a16:creationId xmlns:a16="http://schemas.microsoft.com/office/drawing/2014/main" id="{12452318-25F4-EC4A-A895-5F3623CB3218}"/>
              </a:ext>
            </a:extLst>
          </p:cNvPr>
          <p:cNvCxnSpPr>
            <a:cxnSpLocks noChangeShapeType="1"/>
          </p:cNvCxnSpPr>
          <p:nvPr/>
        </p:nvCxnSpPr>
        <p:spPr bwMode="auto">
          <a:xfrm>
            <a:off x="2434010" y="3833747"/>
            <a:ext cx="1255385" cy="109985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3" name="TextBox 23">
            <a:extLst>
              <a:ext uri="{FF2B5EF4-FFF2-40B4-BE49-F238E27FC236}">
                <a16:creationId xmlns:a16="http://schemas.microsoft.com/office/drawing/2014/main" id="{19EB01E5-A8D4-4F42-9437-89164EAA639B}"/>
              </a:ext>
            </a:extLst>
          </p:cNvPr>
          <p:cNvSpPr txBox="1">
            <a:spLocks noChangeArrowheads="1"/>
          </p:cNvSpPr>
          <p:nvPr/>
        </p:nvSpPr>
        <p:spPr bwMode="auto">
          <a:xfrm>
            <a:off x="2406656" y="1329734"/>
            <a:ext cx="1504863" cy="30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400" b="1" dirty="0">
                <a:solidFill>
                  <a:srgbClr val="000000"/>
                </a:solidFill>
              </a:rPr>
              <a:t>Water Systems</a:t>
            </a:r>
          </a:p>
        </p:txBody>
      </p:sp>
      <p:cxnSp>
        <p:nvCxnSpPr>
          <p:cNvPr id="34" name="Straight Connector 2">
            <a:extLst>
              <a:ext uri="{FF2B5EF4-FFF2-40B4-BE49-F238E27FC236}">
                <a16:creationId xmlns:a16="http://schemas.microsoft.com/office/drawing/2014/main" id="{87556953-FE36-9849-BC91-959DDA3EF83B}"/>
              </a:ext>
            </a:extLst>
          </p:cNvPr>
          <p:cNvCxnSpPr>
            <a:cxnSpLocks noChangeShapeType="1"/>
          </p:cNvCxnSpPr>
          <p:nvPr/>
        </p:nvCxnSpPr>
        <p:spPr bwMode="auto">
          <a:xfrm>
            <a:off x="2321327" y="3113211"/>
            <a:ext cx="84116" cy="72053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5" name="Text Box 12">
            <a:extLst>
              <a:ext uri="{FF2B5EF4-FFF2-40B4-BE49-F238E27FC236}">
                <a16:creationId xmlns:a16="http://schemas.microsoft.com/office/drawing/2014/main" id="{23F5CE64-55DC-2549-9EF9-F662067AB650}"/>
              </a:ext>
            </a:extLst>
          </p:cNvPr>
          <p:cNvSpPr txBox="1">
            <a:spLocks noChangeArrowheads="1"/>
          </p:cNvSpPr>
          <p:nvPr/>
        </p:nvSpPr>
        <p:spPr bwMode="auto">
          <a:xfrm>
            <a:off x="7788047" y="2013606"/>
            <a:ext cx="1419056" cy="25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75000"/>
              </a:lnSpc>
              <a:spcBef>
                <a:spcPct val="50000"/>
              </a:spcBef>
            </a:pPr>
            <a:r>
              <a:rPr lang="en-US" altLang="en-US" sz="1400" b="1" dirty="0">
                <a:solidFill>
                  <a:srgbClr val="000000"/>
                </a:solidFill>
              </a:rPr>
              <a:t>Manufacturing</a:t>
            </a:r>
          </a:p>
        </p:txBody>
      </p:sp>
      <p:sp>
        <p:nvSpPr>
          <p:cNvPr id="36" name="Text Box 12">
            <a:extLst>
              <a:ext uri="{FF2B5EF4-FFF2-40B4-BE49-F238E27FC236}">
                <a16:creationId xmlns:a16="http://schemas.microsoft.com/office/drawing/2014/main" id="{8EA3856D-07F8-B74B-AECF-56D613A1DA4C}"/>
              </a:ext>
            </a:extLst>
          </p:cNvPr>
          <p:cNvSpPr txBox="1">
            <a:spLocks noChangeArrowheads="1"/>
          </p:cNvSpPr>
          <p:nvPr/>
        </p:nvSpPr>
        <p:spPr bwMode="auto">
          <a:xfrm>
            <a:off x="613350" y="3606879"/>
            <a:ext cx="1214394" cy="25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75000"/>
              </a:lnSpc>
              <a:spcBef>
                <a:spcPct val="50000"/>
              </a:spcBef>
            </a:pPr>
            <a:r>
              <a:rPr lang="en-US" altLang="en-US" sz="1400" b="1" dirty="0">
                <a:solidFill>
                  <a:srgbClr val="000000"/>
                </a:solidFill>
              </a:rPr>
              <a:t>Ports</a:t>
            </a:r>
          </a:p>
        </p:txBody>
      </p:sp>
      <p:sp>
        <p:nvSpPr>
          <p:cNvPr id="37" name="Text Box 5">
            <a:extLst>
              <a:ext uri="{FF2B5EF4-FFF2-40B4-BE49-F238E27FC236}">
                <a16:creationId xmlns:a16="http://schemas.microsoft.com/office/drawing/2014/main" id="{5BA4CD88-913B-E541-9AE9-656898BF7C7B}"/>
              </a:ext>
            </a:extLst>
          </p:cNvPr>
          <p:cNvSpPr txBox="1">
            <a:spLocks noChangeArrowheads="1"/>
          </p:cNvSpPr>
          <p:nvPr/>
        </p:nvSpPr>
        <p:spPr bwMode="auto">
          <a:xfrm>
            <a:off x="613350" y="2238768"/>
            <a:ext cx="1488611" cy="25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75000"/>
              </a:lnSpc>
              <a:spcBef>
                <a:spcPct val="50000"/>
              </a:spcBef>
            </a:pPr>
            <a:r>
              <a:rPr lang="en-US" altLang="en-US" sz="1400" b="1" dirty="0">
                <a:solidFill>
                  <a:srgbClr val="000000"/>
                </a:solidFill>
              </a:rPr>
              <a:t>Transport</a:t>
            </a:r>
          </a:p>
        </p:txBody>
      </p:sp>
      <p:sp>
        <p:nvSpPr>
          <p:cNvPr id="38" name="Text Box 5">
            <a:extLst>
              <a:ext uri="{FF2B5EF4-FFF2-40B4-BE49-F238E27FC236}">
                <a16:creationId xmlns:a16="http://schemas.microsoft.com/office/drawing/2014/main" id="{5C227741-9C41-284E-B99C-8677E38E2E56}"/>
              </a:ext>
            </a:extLst>
          </p:cNvPr>
          <p:cNvSpPr txBox="1">
            <a:spLocks noChangeArrowheads="1"/>
          </p:cNvSpPr>
          <p:nvPr/>
        </p:nvSpPr>
        <p:spPr bwMode="auto">
          <a:xfrm>
            <a:off x="6219991" y="1302429"/>
            <a:ext cx="2293994" cy="25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75000"/>
              </a:lnSpc>
              <a:spcBef>
                <a:spcPct val="50000"/>
              </a:spcBef>
            </a:pPr>
            <a:r>
              <a:rPr lang="en-US" altLang="en-US" sz="1400" b="1" dirty="0">
                <a:solidFill>
                  <a:srgbClr val="000000"/>
                </a:solidFill>
              </a:rPr>
              <a:t>Telecommunications / IT</a:t>
            </a:r>
          </a:p>
        </p:txBody>
      </p:sp>
      <p:sp>
        <p:nvSpPr>
          <p:cNvPr id="39" name="Text Box 5">
            <a:extLst>
              <a:ext uri="{FF2B5EF4-FFF2-40B4-BE49-F238E27FC236}">
                <a16:creationId xmlns:a16="http://schemas.microsoft.com/office/drawing/2014/main" id="{872FC26D-A713-8443-9F12-0FFE2AC5EB97}"/>
              </a:ext>
            </a:extLst>
          </p:cNvPr>
          <p:cNvSpPr txBox="1">
            <a:spLocks noChangeArrowheads="1"/>
          </p:cNvSpPr>
          <p:nvPr/>
        </p:nvSpPr>
        <p:spPr bwMode="auto">
          <a:xfrm>
            <a:off x="10246166" y="2275345"/>
            <a:ext cx="1488611" cy="25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75000"/>
              </a:lnSpc>
              <a:spcBef>
                <a:spcPct val="50000"/>
              </a:spcBef>
            </a:pPr>
            <a:r>
              <a:rPr lang="en-US" altLang="en-US" sz="1400" b="1" dirty="0">
                <a:solidFill>
                  <a:srgbClr val="000000"/>
                </a:solidFill>
              </a:rPr>
              <a:t>Retail</a:t>
            </a:r>
          </a:p>
        </p:txBody>
      </p:sp>
      <p:sp>
        <p:nvSpPr>
          <p:cNvPr id="40" name="Text Box 12">
            <a:extLst>
              <a:ext uri="{FF2B5EF4-FFF2-40B4-BE49-F238E27FC236}">
                <a16:creationId xmlns:a16="http://schemas.microsoft.com/office/drawing/2014/main" id="{E0C02095-5B1F-494A-895B-BDA1980C1F7B}"/>
              </a:ext>
            </a:extLst>
          </p:cNvPr>
          <p:cNvSpPr txBox="1">
            <a:spLocks noChangeArrowheads="1"/>
          </p:cNvSpPr>
          <p:nvPr/>
        </p:nvSpPr>
        <p:spPr bwMode="auto">
          <a:xfrm>
            <a:off x="5630130" y="5371677"/>
            <a:ext cx="1214394" cy="25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75000"/>
              </a:lnSpc>
              <a:spcBef>
                <a:spcPct val="50000"/>
              </a:spcBef>
            </a:pPr>
            <a:r>
              <a:rPr lang="en-US" altLang="en-US" sz="1400" b="1" dirty="0">
                <a:solidFill>
                  <a:srgbClr val="000000"/>
                </a:solidFill>
              </a:rPr>
              <a:t>Health</a:t>
            </a:r>
          </a:p>
        </p:txBody>
      </p:sp>
    </p:spTree>
    <p:extLst>
      <p:ext uri="{BB962C8B-B14F-4D97-AF65-F5344CB8AC3E}">
        <p14:creationId xmlns:p14="http://schemas.microsoft.com/office/powerpoint/2010/main" val="536730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7943E-44B0-8243-AE9B-07B1D10D8C19}"/>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300" b="0" i="0" u="none" strike="noStrike" kern="1200" cap="none" spc="0" normalizeH="0" baseline="0" noProof="0" smtClean="0">
                <a:ln>
                  <a:noFill/>
                </a:ln>
                <a:solidFill>
                  <a:prstClr val="white"/>
                </a:solidFill>
                <a:effectLst/>
                <a:uLnTx/>
                <a:uFillTx/>
                <a:latin typeface="Open Sans" panose="020B0606030504020204"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3" name="Title 2">
            <a:extLst>
              <a:ext uri="{FF2B5EF4-FFF2-40B4-BE49-F238E27FC236}">
                <a16:creationId xmlns:a16="http://schemas.microsoft.com/office/drawing/2014/main" id="{FACAB048-5171-7E43-9CA5-CFBE5A21EB9A}"/>
              </a:ext>
            </a:extLst>
          </p:cNvPr>
          <p:cNvSpPr>
            <a:spLocks noGrp="1"/>
          </p:cNvSpPr>
          <p:nvPr>
            <p:ph type="title"/>
          </p:nvPr>
        </p:nvSpPr>
        <p:spPr/>
        <p:txBody>
          <a:bodyPr/>
          <a:lstStyle/>
          <a:p>
            <a:r>
              <a:rPr lang="en-US" b="1" dirty="0"/>
              <a:t>Sector Cyber Risk Collaboration</a:t>
            </a:r>
          </a:p>
        </p:txBody>
      </p:sp>
      <p:sp>
        <p:nvSpPr>
          <p:cNvPr id="4" name="Footer Placeholder 3">
            <a:extLst>
              <a:ext uri="{FF2B5EF4-FFF2-40B4-BE49-F238E27FC236}">
                <a16:creationId xmlns:a16="http://schemas.microsoft.com/office/drawing/2014/main" id="{7CDC761F-5A68-0445-A20B-412333AD7431}"/>
              </a:ext>
            </a:extLst>
          </p:cNvPr>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lumMod val="50000"/>
                  </a:prstClr>
                </a:solidFill>
                <a:effectLst/>
                <a:uLnTx/>
                <a:uFillTx/>
                <a:latin typeface="Open Sans" panose="020B0606030504020204" pitchFamily="34" charset="0"/>
              </a:rPr>
              <a:t>Confidential: Wolfpack</a:t>
            </a:r>
            <a:endParaRPr kumimoji="0" lang="en-US" sz="1300" b="0" i="0" u="none" strike="noStrike" kern="1200" cap="none" spc="0" normalizeH="0" baseline="0" noProof="0" dirty="0">
              <a:ln>
                <a:noFill/>
              </a:ln>
              <a:solidFill>
                <a:prstClr val="white">
                  <a:lumMod val="50000"/>
                </a:prstClr>
              </a:solidFill>
              <a:effectLst/>
              <a:uLnTx/>
              <a:uFillTx/>
              <a:latin typeface="Open Sans" panose="020B0606030504020204" pitchFamily="34" charset="0"/>
            </a:endParaRPr>
          </a:p>
        </p:txBody>
      </p:sp>
      <p:sp>
        <p:nvSpPr>
          <p:cNvPr id="13" name="TextBox 12">
            <a:extLst>
              <a:ext uri="{FF2B5EF4-FFF2-40B4-BE49-F238E27FC236}">
                <a16:creationId xmlns:a16="http://schemas.microsoft.com/office/drawing/2014/main" id="{8E306FA7-48E8-7C43-905B-A3B1DDA5ADBD}"/>
              </a:ext>
            </a:extLst>
          </p:cNvPr>
          <p:cNvSpPr txBox="1"/>
          <p:nvPr/>
        </p:nvSpPr>
        <p:spPr bwMode="auto">
          <a:xfrm>
            <a:off x="8341097" y="2789069"/>
            <a:ext cx="2692071" cy="769441"/>
          </a:xfrm>
          <a:prstGeom prst="rect">
            <a:avLst/>
          </a:prstGeom>
          <a:noFill/>
        </p:spPr>
        <p:txBody>
          <a:bodyPr>
            <a:spAutoFit/>
          </a:bodyPr>
          <a:lstStyle/>
          <a:p>
            <a:pPr marL="0" marR="0" lvl="0" indent="0" algn="ctr" defTabSz="9135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Political</a:t>
            </a:r>
          </a:p>
          <a:p>
            <a:pPr marL="0" marR="0" lvl="0" indent="0" algn="ctr" defTabSz="9135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 Interference</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3578"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ADD66CE-72AF-1C47-BCD7-CE331DD49334}"/>
              </a:ext>
            </a:extLst>
          </p:cNvPr>
          <p:cNvSpPr txBox="1"/>
          <p:nvPr/>
        </p:nvSpPr>
        <p:spPr bwMode="auto">
          <a:xfrm>
            <a:off x="8494796" y="4385030"/>
            <a:ext cx="2692071" cy="553998"/>
          </a:xfrm>
          <a:prstGeom prst="rect">
            <a:avLst/>
          </a:prstGeom>
          <a:noFill/>
        </p:spPr>
        <p:txBody>
          <a:bodyPr>
            <a:spAutoFit/>
          </a:bodyPr>
          <a:lstStyle/>
          <a:p>
            <a:pPr marL="0" marR="0" lvl="0" indent="0" algn="ctr" defTabSz="9135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Extortion</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3578"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CF9C398C-FBED-414C-933A-5CFDDC27D73E}"/>
              </a:ext>
            </a:extLst>
          </p:cNvPr>
          <p:cNvPicPr>
            <a:picLocks noChangeAspect="1"/>
          </p:cNvPicPr>
          <p:nvPr/>
        </p:nvPicPr>
        <p:blipFill>
          <a:blip r:embed="rId2"/>
          <a:stretch>
            <a:fillRect/>
          </a:stretch>
        </p:blipFill>
        <p:spPr>
          <a:xfrm>
            <a:off x="1342012" y="1265068"/>
            <a:ext cx="4174867" cy="1808607"/>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240CC8FF-B6BD-3E41-9172-BF5E02E408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5133" y="3431380"/>
            <a:ext cx="4657232" cy="2475832"/>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DA734CD8-84B2-3644-ABEE-E8A1E09045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4945" y="1032595"/>
            <a:ext cx="3215810" cy="2141194"/>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71FA5CE-3A07-9D45-BDFA-0A49F6D437B5}"/>
              </a:ext>
            </a:extLst>
          </p:cNvPr>
          <p:cNvPicPr>
            <a:picLocks noChangeAspect="1"/>
          </p:cNvPicPr>
          <p:nvPr/>
        </p:nvPicPr>
        <p:blipFill rotWithShape="1">
          <a:blip r:embed="rId5">
            <a:extLst>
              <a:ext uri="{28A0092B-C50C-407E-A947-70E740481C1C}">
                <a14:useLocalDpi xmlns:a14="http://schemas.microsoft.com/office/drawing/2010/main" val="0"/>
              </a:ext>
            </a:extLst>
          </a:blip>
          <a:srcRect r="17210"/>
          <a:stretch/>
        </p:blipFill>
        <p:spPr>
          <a:xfrm>
            <a:off x="7192532" y="3650960"/>
            <a:ext cx="3840636" cy="22562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56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7943E-44B0-8243-AE9B-07B1D10D8C19}"/>
              </a:ext>
            </a:extLst>
          </p:cNvPr>
          <p:cNvSpPr>
            <a:spLocks noGrp="1"/>
          </p:cNvSpPr>
          <p:nvPr>
            <p:ph type="sldNum" sz="quarter" idx="12"/>
          </p:nvPr>
        </p:nvSpPr>
        <p:spPr/>
        <p:txBody>
          <a:bodyPr/>
          <a:lstStyle/>
          <a:p>
            <a:fld id="{96E69268-9C8B-4EBF-A9EE-DC5DC2D48DC3}" type="slidenum">
              <a:rPr lang="en-US" smtClean="0"/>
              <a:pPr/>
              <a:t>13</a:t>
            </a:fld>
            <a:endParaRPr lang="en-US" dirty="0"/>
          </a:p>
        </p:txBody>
      </p:sp>
      <p:sp>
        <p:nvSpPr>
          <p:cNvPr id="3" name="Title 2">
            <a:extLst>
              <a:ext uri="{FF2B5EF4-FFF2-40B4-BE49-F238E27FC236}">
                <a16:creationId xmlns:a16="http://schemas.microsoft.com/office/drawing/2014/main" id="{FACAB048-5171-7E43-9CA5-CFBE5A21EB9A}"/>
              </a:ext>
            </a:extLst>
          </p:cNvPr>
          <p:cNvSpPr>
            <a:spLocks noGrp="1"/>
          </p:cNvSpPr>
          <p:nvPr>
            <p:ph type="title"/>
          </p:nvPr>
        </p:nvSpPr>
        <p:spPr/>
        <p:txBody>
          <a:bodyPr/>
          <a:lstStyle/>
          <a:p>
            <a:r>
              <a:rPr lang="en-US" b="1" dirty="0"/>
              <a:t>National Awareness Programme Management</a:t>
            </a:r>
          </a:p>
        </p:txBody>
      </p:sp>
      <p:sp>
        <p:nvSpPr>
          <p:cNvPr id="4" name="Footer Placeholder 3">
            <a:extLst>
              <a:ext uri="{FF2B5EF4-FFF2-40B4-BE49-F238E27FC236}">
                <a16:creationId xmlns:a16="http://schemas.microsoft.com/office/drawing/2014/main" id="{7CDC761F-5A68-0445-A20B-412333AD7431}"/>
              </a:ext>
            </a:extLst>
          </p:cNvPr>
          <p:cNvSpPr>
            <a:spLocks noGrp="1"/>
          </p:cNvSpPr>
          <p:nvPr>
            <p:ph type="ftr" sz="quarter" idx="11"/>
          </p:nvPr>
        </p:nvSpPr>
        <p:spPr/>
        <p:txBody>
          <a:bodyPr/>
          <a:lstStyle/>
          <a:p>
            <a:r>
              <a:rPr lang="en-US"/>
              <a:t>Confidential: Wolfpack</a:t>
            </a:r>
            <a:endParaRPr lang="en-US" dirty="0"/>
          </a:p>
        </p:txBody>
      </p:sp>
      <p:sp>
        <p:nvSpPr>
          <p:cNvPr id="5" name="Freeform 4">
            <a:extLst>
              <a:ext uri="{FF2B5EF4-FFF2-40B4-BE49-F238E27FC236}">
                <a16:creationId xmlns:a16="http://schemas.microsoft.com/office/drawing/2014/main" id="{0962098A-AC34-6647-9A58-4D1BF1E5B878}"/>
              </a:ext>
            </a:extLst>
          </p:cNvPr>
          <p:cNvSpPr/>
          <p:nvPr/>
        </p:nvSpPr>
        <p:spPr>
          <a:xfrm>
            <a:off x="3714911" y="1630151"/>
            <a:ext cx="1895775" cy="1024410"/>
          </a:xfrm>
          <a:custGeom>
            <a:avLst/>
            <a:gdLst>
              <a:gd name="connsiteX0" fmla="*/ 204849 w 4310743"/>
              <a:gd name="connsiteY0" fmla="*/ 1769423 h 3009404"/>
              <a:gd name="connsiteX1" fmla="*/ 1701140 w 4310743"/>
              <a:gd name="connsiteY1" fmla="*/ 2487880 h 3009404"/>
              <a:gd name="connsiteX2" fmla="*/ 3874325 w 4310743"/>
              <a:gd name="connsiteY2" fmla="*/ 2725386 h 3009404"/>
              <a:gd name="connsiteX3" fmla="*/ 4153395 w 4310743"/>
              <a:gd name="connsiteY3" fmla="*/ 783771 h 3009404"/>
              <a:gd name="connsiteX4" fmla="*/ 2930236 w 4310743"/>
              <a:gd name="connsiteY4" fmla="*/ 166254 h 3009404"/>
              <a:gd name="connsiteX5" fmla="*/ 204849 w 4310743"/>
              <a:gd name="connsiteY5" fmla="*/ 1769423 h 3009404"/>
              <a:gd name="connsiteX0" fmla="*/ 204849 w 4310743"/>
              <a:gd name="connsiteY0" fmla="*/ 1603169 h 2843150"/>
              <a:gd name="connsiteX1" fmla="*/ 1701140 w 4310743"/>
              <a:gd name="connsiteY1" fmla="*/ 2321626 h 2843150"/>
              <a:gd name="connsiteX2" fmla="*/ 3874325 w 4310743"/>
              <a:gd name="connsiteY2" fmla="*/ 2559132 h 2843150"/>
              <a:gd name="connsiteX3" fmla="*/ 4153395 w 4310743"/>
              <a:gd name="connsiteY3" fmla="*/ 617517 h 2843150"/>
              <a:gd name="connsiteX4" fmla="*/ 2930236 w 4310743"/>
              <a:gd name="connsiteY4" fmla="*/ 0 h 2843150"/>
              <a:gd name="connsiteX5" fmla="*/ 204849 w 4310743"/>
              <a:gd name="connsiteY5" fmla="*/ 1603169 h 2843150"/>
              <a:gd name="connsiteX0" fmla="*/ 0 w 4105894"/>
              <a:gd name="connsiteY0" fmla="*/ 1603169 h 2843150"/>
              <a:gd name="connsiteX1" fmla="*/ 1496291 w 4105894"/>
              <a:gd name="connsiteY1" fmla="*/ 2321626 h 2843150"/>
              <a:gd name="connsiteX2" fmla="*/ 3669476 w 4105894"/>
              <a:gd name="connsiteY2" fmla="*/ 2559132 h 2843150"/>
              <a:gd name="connsiteX3" fmla="*/ 3948546 w 4105894"/>
              <a:gd name="connsiteY3" fmla="*/ 617517 h 2843150"/>
              <a:gd name="connsiteX4" fmla="*/ 2725387 w 4105894"/>
              <a:gd name="connsiteY4" fmla="*/ 0 h 2843150"/>
              <a:gd name="connsiteX5" fmla="*/ 0 w 4105894"/>
              <a:gd name="connsiteY5" fmla="*/ 1603169 h 2843150"/>
              <a:gd name="connsiteX0" fmla="*/ 0 w 4105894"/>
              <a:gd name="connsiteY0" fmla="*/ 1603169 h 2843150"/>
              <a:gd name="connsiteX1" fmla="*/ 1496291 w 4105894"/>
              <a:gd name="connsiteY1" fmla="*/ 2321626 h 2843150"/>
              <a:gd name="connsiteX2" fmla="*/ 3669476 w 4105894"/>
              <a:gd name="connsiteY2" fmla="*/ 2559132 h 2843150"/>
              <a:gd name="connsiteX3" fmla="*/ 3948546 w 4105894"/>
              <a:gd name="connsiteY3" fmla="*/ 617517 h 2843150"/>
              <a:gd name="connsiteX4" fmla="*/ 2725387 w 4105894"/>
              <a:gd name="connsiteY4" fmla="*/ 0 h 2843150"/>
              <a:gd name="connsiteX5" fmla="*/ 0 w 4105894"/>
              <a:gd name="connsiteY5" fmla="*/ 1603169 h 2843150"/>
              <a:gd name="connsiteX0" fmla="*/ 0 w 4105894"/>
              <a:gd name="connsiteY0" fmla="*/ 1603169 h 2843150"/>
              <a:gd name="connsiteX1" fmla="*/ 1496291 w 4105894"/>
              <a:gd name="connsiteY1" fmla="*/ 2321626 h 2843150"/>
              <a:gd name="connsiteX2" fmla="*/ 3669476 w 4105894"/>
              <a:gd name="connsiteY2" fmla="*/ 2559132 h 2843150"/>
              <a:gd name="connsiteX3" fmla="*/ 3948546 w 4105894"/>
              <a:gd name="connsiteY3" fmla="*/ 617517 h 2843150"/>
              <a:gd name="connsiteX4" fmla="*/ 2725387 w 4105894"/>
              <a:gd name="connsiteY4" fmla="*/ 0 h 2843150"/>
              <a:gd name="connsiteX5" fmla="*/ 1790596 w 4105894"/>
              <a:gd name="connsiteY5" fmla="*/ 1406236 h 2843150"/>
              <a:gd name="connsiteX6" fmla="*/ 0 w 4105894"/>
              <a:gd name="connsiteY6" fmla="*/ 1603169 h 2843150"/>
              <a:gd name="connsiteX0" fmla="*/ 0 w 4069378"/>
              <a:gd name="connsiteY0" fmla="*/ 1603169 h 2815276"/>
              <a:gd name="connsiteX1" fmla="*/ 1496291 w 4069378"/>
              <a:gd name="connsiteY1" fmla="*/ 2321626 h 2815276"/>
              <a:gd name="connsiteX2" fmla="*/ 3669476 w 4069378"/>
              <a:gd name="connsiteY2" fmla="*/ 2559132 h 2815276"/>
              <a:gd name="connsiteX3" fmla="*/ 3895705 w 4069378"/>
              <a:gd name="connsiteY3" fmla="*/ 784761 h 2815276"/>
              <a:gd name="connsiteX4" fmla="*/ 2725387 w 4069378"/>
              <a:gd name="connsiteY4" fmla="*/ 0 h 2815276"/>
              <a:gd name="connsiteX5" fmla="*/ 1790596 w 4069378"/>
              <a:gd name="connsiteY5" fmla="*/ 1406236 h 2815276"/>
              <a:gd name="connsiteX6" fmla="*/ 0 w 4069378"/>
              <a:gd name="connsiteY6" fmla="*/ 1603169 h 2815276"/>
              <a:gd name="connsiteX0" fmla="*/ 0 w 4053053"/>
              <a:gd name="connsiteY0" fmla="*/ 1603169 h 2880425"/>
              <a:gd name="connsiteX1" fmla="*/ 2272744 w 4053053"/>
              <a:gd name="connsiteY1" fmla="*/ 2712522 h 2880425"/>
              <a:gd name="connsiteX2" fmla="*/ 3669476 w 4053053"/>
              <a:gd name="connsiteY2" fmla="*/ 2559132 h 2880425"/>
              <a:gd name="connsiteX3" fmla="*/ 3895705 w 4053053"/>
              <a:gd name="connsiteY3" fmla="*/ 784761 h 2880425"/>
              <a:gd name="connsiteX4" fmla="*/ 2725387 w 4053053"/>
              <a:gd name="connsiteY4" fmla="*/ 0 h 2880425"/>
              <a:gd name="connsiteX5" fmla="*/ 1790596 w 4053053"/>
              <a:gd name="connsiteY5" fmla="*/ 1406236 h 2880425"/>
              <a:gd name="connsiteX6" fmla="*/ 0 w 4053053"/>
              <a:gd name="connsiteY6" fmla="*/ 1603169 h 2880425"/>
              <a:gd name="connsiteX0" fmla="*/ 0 w 4053053"/>
              <a:gd name="connsiteY0" fmla="*/ 1603169 h 2880425"/>
              <a:gd name="connsiteX1" fmla="*/ 2272744 w 4053053"/>
              <a:gd name="connsiteY1" fmla="*/ 2712522 h 2880425"/>
              <a:gd name="connsiteX2" fmla="*/ 3669476 w 4053053"/>
              <a:gd name="connsiteY2" fmla="*/ 2559132 h 2880425"/>
              <a:gd name="connsiteX3" fmla="*/ 3895705 w 4053053"/>
              <a:gd name="connsiteY3" fmla="*/ 784761 h 2880425"/>
              <a:gd name="connsiteX4" fmla="*/ 2725387 w 4053053"/>
              <a:gd name="connsiteY4" fmla="*/ 0 h 2880425"/>
              <a:gd name="connsiteX5" fmla="*/ 1790596 w 4053053"/>
              <a:gd name="connsiteY5" fmla="*/ 1406236 h 2880425"/>
              <a:gd name="connsiteX6" fmla="*/ 0 w 4053053"/>
              <a:gd name="connsiteY6" fmla="*/ 1603169 h 2880425"/>
              <a:gd name="connsiteX0" fmla="*/ 0 w 4053053"/>
              <a:gd name="connsiteY0" fmla="*/ 1603169 h 2712522"/>
              <a:gd name="connsiteX1" fmla="*/ 2272744 w 4053053"/>
              <a:gd name="connsiteY1" fmla="*/ 2712522 h 2712522"/>
              <a:gd name="connsiteX2" fmla="*/ 3669476 w 4053053"/>
              <a:gd name="connsiteY2" fmla="*/ 2559132 h 2712522"/>
              <a:gd name="connsiteX3" fmla="*/ 3895705 w 4053053"/>
              <a:gd name="connsiteY3" fmla="*/ 784761 h 2712522"/>
              <a:gd name="connsiteX4" fmla="*/ 2725387 w 4053053"/>
              <a:gd name="connsiteY4" fmla="*/ 0 h 2712522"/>
              <a:gd name="connsiteX5" fmla="*/ 1790596 w 4053053"/>
              <a:gd name="connsiteY5" fmla="*/ 1406236 h 2712522"/>
              <a:gd name="connsiteX6" fmla="*/ 0 w 4053053"/>
              <a:gd name="connsiteY6" fmla="*/ 1603169 h 2712522"/>
              <a:gd name="connsiteX0" fmla="*/ 0 w 3895705"/>
              <a:gd name="connsiteY0" fmla="*/ 1603169 h 2712522"/>
              <a:gd name="connsiteX1" fmla="*/ 2272744 w 3895705"/>
              <a:gd name="connsiteY1" fmla="*/ 2712522 h 2712522"/>
              <a:gd name="connsiteX2" fmla="*/ 3669476 w 3895705"/>
              <a:gd name="connsiteY2" fmla="*/ 2559132 h 2712522"/>
              <a:gd name="connsiteX3" fmla="*/ 3895705 w 3895705"/>
              <a:gd name="connsiteY3" fmla="*/ 784761 h 2712522"/>
              <a:gd name="connsiteX4" fmla="*/ 2725387 w 3895705"/>
              <a:gd name="connsiteY4" fmla="*/ 0 h 2712522"/>
              <a:gd name="connsiteX5" fmla="*/ 1790596 w 3895705"/>
              <a:gd name="connsiteY5" fmla="*/ 1406236 h 2712522"/>
              <a:gd name="connsiteX6" fmla="*/ 0 w 3895705"/>
              <a:gd name="connsiteY6" fmla="*/ 1603169 h 2712522"/>
              <a:gd name="connsiteX0" fmla="*/ 0 w 3895705"/>
              <a:gd name="connsiteY0" fmla="*/ 1967270 h 3076623"/>
              <a:gd name="connsiteX1" fmla="*/ 2272744 w 3895705"/>
              <a:gd name="connsiteY1" fmla="*/ 3076623 h 3076623"/>
              <a:gd name="connsiteX2" fmla="*/ 3669476 w 3895705"/>
              <a:gd name="connsiteY2" fmla="*/ 2923233 h 3076623"/>
              <a:gd name="connsiteX3" fmla="*/ 3895705 w 3895705"/>
              <a:gd name="connsiteY3" fmla="*/ 1148862 h 3076623"/>
              <a:gd name="connsiteX4" fmla="*/ 2396624 w 3895705"/>
              <a:gd name="connsiteY4" fmla="*/ 0 h 3076623"/>
              <a:gd name="connsiteX5" fmla="*/ 1790596 w 3895705"/>
              <a:gd name="connsiteY5" fmla="*/ 1770337 h 3076623"/>
              <a:gd name="connsiteX6" fmla="*/ 0 w 3895705"/>
              <a:gd name="connsiteY6" fmla="*/ 1967270 h 3076623"/>
              <a:gd name="connsiteX0" fmla="*/ 0 w 4549138"/>
              <a:gd name="connsiteY0" fmla="*/ 1967270 h 3076623"/>
              <a:gd name="connsiteX1" fmla="*/ 2272744 w 4549138"/>
              <a:gd name="connsiteY1" fmla="*/ 3076623 h 3076623"/>
              <a:gd name="connsiteX2" fmla="*/ 3669476 w 4549138"/>
              <a:gd name="connsiteY2" fmla="*/ 2923233 h 3076623"/>
              <a:gd name="connsiteX3" fmla="*/ 4549138 w 4549138"/>
              <a:gd name="connsiteY3" fmla="*/ 1356920 h 3076623"/>
              <a:gd name="connsiteX4" fmla="*/ 2396624 w 4549138"/>
              <a:gd name="connsiteY4" fmla="*/ 0 h 3076623"/>
              <a:gd name="connsiteX5" fmla="*/ 1790596 w 4549138"/>
              <a:gd name="connsiteY5" fmla="*/ 1770337 h 3076623"/>
              <a:gd name="connsiteX6" fmla="*/ 0 w 4549138"/>
              <a:gd name="connsiteY6" fmla="*/ 1967270 h 3076623"/>
              <a:gd name="connsiteX0" fmla="*/ 0 w 4549138"/>
              <a:gd name="connsiteY0" fmla="*/ 2282853 h 3392206"/>
              <a:gd name="connsiteX1" fmla="*/ 2272744 w 4549138"/>
              <a:gd name="connsiteY1" fmla="*/ 3392206 h 3392206"/>
              <a:gd name="connsiteX2" fmla="*/ 3669476 w 4549138"/>
              <a:gd name="connsiteY2" fmla="*/ 3238816 h 3392206"/>
              <a:gd name="connsiteX3" fmla="*/ 4549138 w 4549138"/>
              <a:gd name="connsiteY3" fmla="*/ 1672503 h 3392206"/>
              <a:gd name="connsiteX4" fmla="*/ 1914290 w 4549138"/>
              <a:gd name="connsiteY4" fmla="*/ 0 h 3392206"/>
              <a:gd name="connsiteX5" fmla="*/ 1790596 w 4549138"/>
              <a:gd name="connsiteY5" fmla="*/ 2085920 h 3392206"/>
              <a:gd name="connsiteX6" fmla="*/ 0 w 4549138"/>
              <a:gd name="connsiteY6" fmla="*/ 2282853 h 3392206"/>
              <a:gd name="connsiteX0" fmla="*/ 0 w 4800560"/>
              <a:gd name="connsiteY0" fmla="*/ 2282853 h 3392206"/>
              <a:gd name="connsiteX1" fmla="*/ 2272744 w 4800560"/>
              <a:gd name="connsiteY1" fmla="*/ 3392206 h 3392206"/>
              <a:gd name="connsiteX2" fmla="*/ 3669476 w 4800560"/>
              <a:gd name="connsiteY2" fmla="*/ 3238816 h 3392206"/>
              <a:gd name="connsiteX3" fmla="*/ 4549138 w 4800560"/>
              <a:gd name="connsiteY3" fmla="*/ 1672503 h 3392206"/>
              <a:gd name="connsiteX4" fmla="*/ 4800560 w 4800560"/>
              <a:gd name="connsiteY4" fmla="*/ 1661452 h 3392206"/>
              <a:gd name="connsiteX5" fmla="*/ 1914290 w 4800560"/>
              <a:gd name="connsiteY5" fmla="*/ 0 h 3392206"/>
              <a:gd name="connsiteX6" fmla="*/ 1790596 w 4800560"/>
              <a:gd name="connsiteY6" fmla="*/ 2085920 h 3392206"/>
              <a:gd name="connsiteX7" fmla="*/ 0 w 4800560"/>
              <a:gd name="connsiteY7" fmla="*/ 2282853 h 3392206"/>
              <a:gd name="connsiteX0" fmla="*/ 0 w 4800560"/>
              <a:gd name="connsiteY0" fmla="*/ 2282853 h 3392206"/>
              <a:gd name="connsiteX1" fmla="*/ 2272744 w 4800560"/>
              <a:gd name="connsiteY1" fmla="*/ 3392206 h 3392206"/>
              <a:gd name="connsiteX2" fmla="*/ 3669476 w 4800560"/>
              <a:gd name="connsiteY2" fmla="*/ 3238816 h 3392206"/>
              <a:gd name="connsiteX3" fmla="*/ 4800560 w 4800560"/>
              <a:gd name="connsiteY3" fmla="*/ 1661452 h 3392206"/>
              <a:gd name="connsiteX4" fmla="*/ 1914290 w 4800560"/>
              <a:gd name="connsiteY4" fmla="*/ 0 h 3392206"/>
              <a:gd name="connsiteX5" fmla="*/ 1790596 w 4800560"/>
              <a:gd name="connsiteY5" fmla="*/ 2085920 h 3392206"/>
              <a:gd name="connsiteX6" fmla="*/ 0 w 4800560"/>
              <a:gd name="connsiteY6" fmla="*/ 2282853 h 3392206"/>
              <a:gd name="connsiteX0" fmla="*/ 0 w 4800560"/>
              <a:gd name="connsiteY0" fmla="*/ 2282853 h 3392206"/>
              <a:gd name="connsiteX1" fmla="*/ 2272744 w 4800560"/>
              <a:gd name="connsiteY1" fmla="*/ 3392206 h 3392206"/>
              <a:gd name="connsiteX2" fmla="*/ 4800560 w 4800560"/>
              <a:gd name="connsiteY2" fmla="*/ 1661452 h 3392206"/>
              <a:gd name="connsiteX3" fmla="*/ 1914290 w 4800560"/>
              <a:gd name="connsiteY3" fmla="*/ 0 h 3392206"/>
              <a:gd name="connsiteX4" fmla="*/ 1790596 w 4800560"/>
              <a:gd name="connsiteY4" fmla="*/ 2085920 h 3392206"/>
              <a:gd name="connsiteX5" fmla="*/ 0 w 4800560"/>
              <a:gd name="connsiteY5" fmla="*/ 2282853 h 3392206"/>
              <a:gd name="connsiteX0" fmla="*/ 0 w 4800560"/>
              <a:gd name="connsiteY0" fmla="*/ 2282853 h 4887308"/>
              <a:gd name="connsiteX1" fmla="*/ 4527397 w 4800560"/>
              <a:gd name="connsiteY1" fmla="*/ 4887308 h 4887308"/>
              <a:gd name="connsiteX2" fmla="*/ 4800560 w 4800560"/>
              <a:gd name="connsiteY2" fmla="*/ 1661452 h 4887308"/>
              <a:gd name="connsiteX3" fmla="*/ 1914290 w 4800560"/>
              <a:gd name="connsiteY3" fmla="*/ 0 h 4887308"/>
              <a:gd name="connsiteX4" fmla="*/ 1790596 w 4800560"/>
              <a:gd name="connsiteY4" fmla="*/ 2085920 h 4887308"/>
              <a:gd name="connsiteX5" fmla="*/ 0 w 4800560"/>
              <a:gd name="connsiteY5" fmla="*/ 2282853 h 4887308"/>
              <a:gd name="connsiteX0" fmla="*/ 0 w 5737710"/>
              <a:gd name="connsiteY0" fmla="*/ 2282853 h 4887308"/>
              <a:gd name="connsiteX1" fmla="*/ 4527397 w 5737710"/>
              <a:gd name="connsiteY1" fmla="*/ 4887308 h 4887308"/>
              <a:gd name="connsiteX2" fmla="*/ 5737710 w 5737710"/>
              <a:gd name="connsiteY2" fmla="*/ 2109983 h 4887308"/>
              <a:gd name="connsiteX3" fmla="*/ 1914290 w 5737710"/>
              <a:gd name="connsiteY3" fmla="*/ 0 h 4887308"/>
              <a:gd name="connsiteX4" fmla="*/ 1790596 w 5737710"/>
              <a:gd name="connsiteY4" fmla="*/ 2085920 h 4887308"/>
              <a:gd name="connsiteX5" fmla="*/ 0 w 5737710"/>
              <a:gd name="connsiteY5" fmla="*/ 2282853 h 4887308"/>
              <a:gd name="connsiteX0" fmla="*/ 0 w 5737710"/>
              <a:gd name="connsiteY0" fmla="*/ 2282853 h 4289267"/>
              <a:gd name="connsiteX1" fmla="*/ 3958831 w 5737710"/>
              <a:gd name="connsiteY1" fmla="*/ 4289267 h 4289267"/>
              <a:gd name="connsiteX2" fmla="*/ 5737710 w 5737710"/>
              <a:gd name="connsiteY2" fmla="*/ 2109983 h 4289267"/>
              <a:gd name="connsiteX3" fmla="*/ 1914290 w 5737710"/>
              <a:gd name="connsiteY3" fmla="*/ 0 h 4289267"/>
              <a:gd name="connsiteX4" fmla="*/ 1790596 w 5737710"/>
              <a:gd name="connsiteY4" fmla="*/ 2085920 h 4289267"/>
              <a:gd name="connsiteX5" fmla="*/ 0 w 5737710"/>
              <a:gd name="connsiteY5" fmla="*/ 2282853 h 4289267"/>
              <a:gd name="connsiteX0" fmla="*/ 0 w 5737710"/>
              <a:gd name="connsiteY0" fmla="*/ 2282853 h 4289267"/>
              <a:gd name="connsiteX1" fmla="*/ 3958831 w 5737710"/>
              <a:gd name="connsiteY1" fmla="*/ 4289267 h 4289267"/>
              <a:gd name="connsiteX2" fmla="*/ 5737710 w 5737710"/>
              <a:gd name="connsiteY2" fmla="*/ 2109983 h 4289267"/>
              <a:gd name="connsiteX3" fmla="*/ 1914290 w 5737710"/>
              <a:gd name="connsiteY3" fmla="*/ 0 h 4289267"/>
              <a:gd name="connsiteX4" fmla="*/ 3518131 w 5737710"/>
              <a:gd name="connsiteY4" fmla="*/ 3397070 h 4289267"/>
              <a:gd name="connsiteX5" fmla="*/ 0 w 5737710"/>
              <a:gd name="connsiteY5" fmla="*/ 2282853 h 4289267"/>
              <a:gd name="connsiteX0" fmla="*/ 0 w 5737710"/>
              <a:gd name="connsiteY0" fmla="*/ 2282853 h 4289267"/>
              <a:gd name="connsiteX1" fmla="*/ 3958831 w 5737710"/>
              <a:gd name="connsiteY1" fmla="*/ 4289267 h 4289267"/>
              <a:gd name="connsiteX2" fmla="*/ 5737710 w 5737710"/>
              <a:gd name="connsiteY2" fmla="*/ 2109983 h 4289267"/>
              <a:gd name="connsiteX3" fmla="*/ 1914290 w 5737710"/>
              <a:gd name="connsiteY3" fmla="*/ 0 h 4289267"/>
              <a:gd name="connsiteX4" fmla="*/ 1926732 w 5737710"/>
              <a:gd name="connsiteY4" fmla="*/ 1721202 h 4289267"/>
              <a:gd name="connsiteX5" fmla="*/ 3518131 w 5737710"/>
              <a:gd name="connsiteY5" fmla="*/ 3397070 h 4289267"/>
              <a:gd name="connsiteX6" fmla="*/ 0 w 5737710"/>
              <a:gd name="connsiteY6" fmla="*/ 2282853 h 4289267"/>
              <a:gd name="connsiteX0" fmla="*/ 0 w 6311755"/>
              <a:gd name="connsiteY0" fmla="*/ 3386446 h 4289267"/>
              <a:gd name="connsiteX1" fmla="*/ 4532876 w 6311755"/>
              <a:gd name="connsiteY1" fmla="*/ 4289267 h 4289267"/>
              <a:gd name="connsiteX2" fmla="*/ 6311755 w 6311755"/>
              <a:gd name="connsiteY2" fmla="*/ 2109983 h 4289267"/>
              <a:gd name="connsiteX3" fmla="*/ 2488335 w 6311755"/>
              <a:gd name="connsiteY3" fmla="*/ 0 h 4289267"/>
              <a:gd name="connsiteX4" fmla="*/ 2500777 w 6311755"/>
              <a:gd name="connsiteY4" fmla="*/ 1721202 h 4289267"/>
              <a:gd name="connsiteX5" fmla="*/ 4092176 w 6311755"/>
              <a:gd name="connsiteY5" fmla="*/ 3397070 h 4289267"/>
              <a:gd name="connsiteX6" fmla="*/ 0 w 6311755"/>
              <a:gd name="connsiteY6" fmla="*/ 3386446 h 4289267"/>
              <a:gd name="connsiteX0" fmla="*/ 0 w 6311755"/>
              <a:gd name="connsiteY0" fmla="*/ 3386446 h 4601446"/>
              <a:gd name="connsiteX1" fmla="*/ 1780282 w 6311755"/>
              <a:gd name="connsiteY1" fmla="*/ 4601446 h 4601446"/>
              <a:gd name="connsiteX2" fmla="*/ 6311755 w 6311755"/>
              <a:gd name="connsiteY2" fmla="*/ 2109983 h 4601446"/>
              <a:gd name="connsiteX3" fmla="*/ 2488335 w 6311755"/>
              <a:gd name="connsiteY3" fmla="*/ 0 h 4601446"/>
              <a:gd name="connsiteX4" fmla="*/ 2500777 w 6311755"/>
              <a:gd name="connsiteY4" fmla="*/ 1721202 h 4601446"/>
              <a:gd name="connsiteX5" fmla="*/ 4092176 w 6311755"/>
              <a:gd name="connsiteY5" fmla="*/ 3397070 h 4601446"/>
              <a:gd name="connsiteX6" fmla="*/ 0 w 6311755"/>
              <a:gd name="connsiteY6" fmla="*/ 3386446 h 4601446"/>
              <a:gd name="connsiteX0" fmla="*/ 0 w 6311755"/>
              <a:gd name="connsiteY0" fmla="*/ 3386446 h 4601446"/>
              <a:gd name="connsiteX1" fmla="*/ 1780282 w 6311755"/>
              <a:gd name="connsiteY1" fmla="*/ 4601446 h 4601446"/>
              <a:gd name="connsiteX2" fmla="*/ 5946377 w 6311755"/>
              <a:gd name="connsiteY2" fmla="*/ 4498748 h 4601446"/>
              <a:gd name="connsiteX3" fmla="*/ 6311755 w 6311755"/>
              <a:gd name="connsiteY3" fmla="*/ 2109983 h 4601446"/>
              <a:gd name="connsiteX4" fmla="*/ 2488335 w 6311755"/>
              <a:gd name="connsiteY4" fmla="*/ 0 h 4601446"/>
              <a:gd name="connsiteX5" fmla="*/ 2500777 w 6311755"/>
              <a:gd name="connsiteY5" fmla="*/ 1721202 h 4601446"/>
              <a:gd name="connsiteX6" fmla="*/ 4092176 w 6311755"/>
              <a:gd name="connsiteY6" fmla="*/ 3397070 h 4601446"/>
              <a:gd name="connsiteX7" fmla="*/ 0 w 6311755"/>
              <a:gd name="connsiteY7" fmla="*/ 3386446 h 4601446"/>
              <a:gd name="connsiteX0" fmla="*/ 0 w 5946377"/>
              <a:gd name="connsiteY0" fmla="*/ 3386446 h 4601446"/>
              <a:gd name="connsiteX1" fmla="*/ 1780282 w 5946377"/>
              <a:gd name="connsiteY1" fmla="*/ 4601446 h 4601446"/>
              <a:gd name="connsiteX2" fmla="*/ 5946377 w 5946377"/>
              <a:gd name="connsiteY2" fmla="*/ 4498748 h 4601446"/>
              <a:gd name="connsiteX3" fmla="*/ 5917123 w 5946377"/>
              <a:gd name="connsiteY3" fmla="*/ 2484597 h 4601446"/>
              <a:gd name="connsiteX4" fmla="*/ 2488335 w 5946377"/>
              <a:gd name="connsiteY4" fmla="*/ 0 h 4601446"/>
              <a:gd name="connsiteX5" fmla="*/ 2500777 w 5946377"/>
              <a:gd name="connsiteY5" fmla="*/ 1721202 h 4601446"/>
              <a:gd name="connsiteX6" fmla="*/ 4092176 w 5946377"/>
              <a:gd name="connsiteY6" fmla="*/ 3397070 h 4601446"/>
              <a:gd name="connsiteX7" fmla="*/ 0 w 5946377"/>
              <a:gd name="connsiteY7" fmla="*/ 3386446 h 4601446"/>
              <a:gd name="connsiteX0" fmla="*/ 0 w 5946377"/>
              <a:gd name="connsiteY0" fmla="*/ 3386446 h 4601446"/>
              <a:gd name="connsiteX1" fmla="*/ 1780282 w 5946377"/>
              <a:gd name="connsiteY1" fmla="*/ 4601446 h 4601446"/>
              <a:gd name="connsiteX2" fmla="*/ 5946377 w 5946377"/>
              <a:gd name="connsiteY2" fmla="*/ 4498748 h 4601446"/>
              <a:gd name="connsiteX3" fmla="*/ 5917123 w 5946377"/>
              <a:gd name="connsiteY3" fmla="*/ 2484597 h 4601446"/>
              <a:gd name="connsiteX4" fmla="*/ 2488335 w 5946377"/>
              <a:gd name="connsiteY4" fmla="*/ 0 h 4601446"/>
              <a:gd name="connsiteX5" fmla="*/ 2500777 w 5946377"/>
              <a:gd name="connsiteY5" fmla="*/ 1721202 h 4601446"/>
              <a:gd name="connsiteX6" fmla="*/ 4092176 w 5946377"/>
              <a:gd name="connsiteY6" fmla="*/ 3397070 h 4601446"/>
              <a:gd name="connsiteX7" fmla="*/ 0 w 5946377"/>
              <a:gd name="connsiteY7" fmla="*/ 3386446 h 4601446"/>
              <a:gd name="connsiteX0" fmla="*/ 0 w 5946377"/>
              <a:gd name="connsiteY0" fmla="*/ 3386446 h 4601446"/>
              <a:gd name="connsiteX1" fmla="*/ 1780282 w 5946377"/>
              <a:gd name="connsiteY1" fmla="*/ 4601446 h 4601446"/>
              <a:gd name="connsiteX2" fmla="*/ 5946377 w 5946377"/>
              <a:gd name="connsiteY2" fmla="*/ 4498748 h 4601446"/>
              <a:gd name="connsiteX3" fmla="*/ 5917123 w 5946377"/>
              <a:gd name="connsiteY3" fmla="*/ 2484597 h 4601446"/>
              <a:gd name="connsiteX4" fmla="*/ 2488335 w 5946377"/>
              <a:gd name="connsiteY4" fmla="*/ 0 h 4601446"/>
              <a:gd name="connsiteX5" fmla="*/ 2500777 w 5946377"/>
              <a:gd name="connsiteY5" fmla="*/ 1721202 h 4601446"/>
              <a:gd name="connsiteX6" fmla="*/ 4118635 w 5946377"/>
              <a:gd name="connsiteY6" fmla="*/ 3383926 h 4601446"/>
              <a:gd name="connsiteX7" fmla="*/ 0 w 5946377"/>
              <a:gd name="connsiteY7" fmla="*/ 3386446 h 4601446"/>
              <a:gd name="connsiteX0" fmla="*/ 0 w 5946377"/>
              <a:gd name="connsiteY0" fmla="*/ 3764398 h 4979398"/>
              <a:gd name="connsiteX1" fmla="*/ 1780282 w 5946377"/>
              <a:gd name="connsiteY1" fmla="*/ 4979398 h 4979398"/>
              <a:gd name="connsiteX2" fmla="*/ 5946377 w 5946377"/>
              <a:gd name="connsiteY2" fmla="*/ 4876700 h 4979398"/>
              <a:gd name="connsiteX3" fmla="*/ 5917123 w 5946377"/>
              <a:gd name="connsiteY3" fmla="*/ 2862549 h 4979398"/>
              <a:gd name="connsiteX4" fmla="*/ 2488335 w 5946377"/>
              <a:gd name="connsiteY4" fmla="*/ 377952 h 4979398"/>
              <a:gd name="connsiteX5" fmla="*/ 2488254 w 5946377"/>
              <a:gd name="connsiteY5" fmla="*/ 594834 h 4979398"/>
              <a:gd name="connsiteX6" fmla="*/ 2500777 w 5946377"/>
              <a:gd name="connsiteY6" fmla="*/ 2099154 h 4979398"/>
              <a:gd name="connsiteX7" fmla="*/ 4118635 w 5946377"/>
              <a:gd name="connsiteY7" fmla="*/ 3761878 h 4979398"/>
              <a:gd name="connsiteX8" fmla="*/ 0 w 5946377"/>
              <a:gd name="connsiteY8" fmla="*/ 3764398 h 4979398"/>
              <a:gd name="connsiteX0" fmla="*/ 0 w 5946377"/>
              <a:gd name="connsiteY0" fmla="*/ 3764398 h 4979398"/>
              <a:gd name="connsiteX1" fmla="*/ 1780282 w 5946377"/>
              <a:gd name="connsiteY1" fmla="*/ 4979398 h 4979398"/>
              <a:gd name="connsiteX2" fmla="*/ 5946377 w 5946377"/>
              <a:gd name="connsiteY2" fmla="*/ 4876700 h 4979398"/>
              <a:gd name="connsiteX3" fmla="*/ 5917123 w 5946377"/>
              <a:gd name="connsiteY3" fmla="*/ 2862549 h 4979398"/>
              <a:gd name="connsiteX4" fmla="*/ 2488335 w 5946377"/>
              <a:gd name="connsiteY4" fmla="*/ 377952 h 4979398"/>
              <a:gd name="connsiteX5" fmla="*/ 2488254 w 5946377"/>
              <a:gd name="connsiteY5" fmla="*/ 594834 h 4979398"/>
              <a:gd name="connsiteX6" fmla="*/ 2500777 w 5946377"/>
              <a:gd name="connsiteY6" fmla="*/ 2099154 h 4979398"/>
              <a:gd name="connsiteX7" fmla="*/ 4118635 w 5946377"/>
              <a:gd name="connsiteY7" fmla="*/ 3761878 h 4979398"/>
              <a:gd name="connsiteX8" fmla="*/ 0 w 5946377"/>
              <a:gd name="connsiteY8" fmla="*/ 3764398 h 4979398"/>
              <a:gd name="connsiteX0" fmla="*/ 0 w 5946377"/>
              <a:gd name="connsiteY0" fmla="*/ 3456431 h 4671431"/>
              <a:gd name="connsiteX1" fmla="*/ 1780282 w 5946377"/>
              <a:gd name="connsiteY1" fmla="*/ 4671431 h 4671431"/>
              <a:gd name="connsiteX2" fmla="*/ 5946377 w 5946377"/>
              <a:gd name="connsiteY2" fmla="*/ 4568733 h 4671431"/>
              <a:gd name="connsiteX3" fmla="*/ 5917123 w 5946377"/>
              <a:gd name="connsiteY3" fmla="*/ 2554582 h 4671431"/>
              <a:gd name="connsiteX4" fmla="*/ 2488335 w 5946377"/>
              <a:gd name="connsiteY4" fmla="*/ 69985 h 4671431"/>
              <a:gd name="connsiteX5" fmla="*/ 2488254 w 5946377"/>
              <a:gd name="connsiteY5" fmla="*/ 286867 h 4671431"/>
              <a:gd name="connsiteX6" fmla="*/ 2500777 w 5946377"/>
              <a:gd name="connsiteY6" fmla="*/ 1791187 h 4671431"/>
              <a:gd name="connsiteX7" fmla="*/ 4118635 w 5946377"/>
              <a:gd name="connsiteY7" fmla="*/ 3453911 h 4671431"/>
              <a:gd name="connsiteX8" fmla="*/ 0 w 5946377"/>
              <a:gd name="connsiteY8" fmla="*/ 3456431 h 4671431"/>
              <a:gd name="connsiteX0" fmla="*/ 0 w 5946377"/>
              <a:gd name="connsiteY0" fmla="*/ 3386446 h 4601446"/>
              <a:gd name="connsiteX1" fmla="*/ 1780282 w 5946377"/>
              <a:gd name="connsiteY1" fmla="*/ 4601446 h 4601446"/>
              <a:gd name="connsiteX2" fmla="*/ 5946377 w 5946377"/>
              <a:gd name="connsiteY2" fmla="*/ 4498748 h 4601446"/>
              <a:gd name="connsiteX3" fmla="*/ 5917123 w 5946377"/>
              <a:gd name="connsiteY3" fmla="*/ 2484597 h 4601446"/>
              <a:gd name="connsiteX4" fmla="*/ 2488335 w 5946377"/>
              <a:gd name="connsiteY4" fmla="*/ 0 h 4601446"/>
              <a:gd name="connsiteX5" fmla="*/ 2488254 w 5946377"/>
              <a:gd name="connsiteY5" fmla="*/ 216882 h 4601446"/>
              <a:gd name="connsiteX6" fmla="*/ 2500777 w 5946377"/>
              <a:gd name="connsiteY6" fmla="*/ 1721202 h 4601446"/>
              <a:gd name="connsiteX7" fmla="*/ 4118635 w 5946377"/>
              <a:gd name="connsiteY7" fmla="*/ 3383926 h 4601446"/>
              <a:gd name="connsiteX8" fmla="*/ 0 w 5946377"/>
              <a:gd name="connsiteY8" fmla="*/ 3386446 h 4601446"/>
              <a:gd name="connsiteX0" fmla="*/ 0 w 5946377"/>
              <a:gd name="connsiteY0" fmla="*/ 3386446 h 4601446"/>
              <a:gd name="connsiteX1" fmla="*/ 1780282 w 5946377"/>
              <a:gd name="connsiteY1" fmla="*/ 4601446 h 4601446"/>
              <a:gd name="connsiteX2" fmla="*/ 5946377 w 5946377"/>
              <a:gd name="connsiteY2" fmla="*/ 4498748 h 4601446"/>
              <a:gd name="connsiteX3" fmla="*/ 5917123 w 5946377"/>
              <a:gd name="connsiteY3" fmla="*/ 2484597 h 4601446"/>
              <a:gd name="connsiteX4" fmla="*/ 2565295 w 5946377"/>
              <a:gd name="connsiteY4" fmla="*/ 0 h 4601446"/>
              <a:gd name="connsiteX5" fmla="*/ 2488254 w 5946377"/>
              <a:gd name="connsiteY5" fmla="*/ 216882 h 4601446"/>
              <a:gd name="connsiteX6" fmla="*/ 2500777 w 5946377"/>
              <a:gd name="connsiteY6" fmla="*/ 1721202 h 4601446"/>
              <a:gd name="connsiteX7" fmla="*/ 4118635 w 5946377"/>
              <a:gd name="connsiteY7" fmla="*/ 3383926 h 4601446"/>
              <a:gd name="connsiteX8" fmla="*/ 0 w 5946377"/>
              <a:gd name="connsiteY8" fmla="*/ 3386446 h 4601446"/>
              <a:gd name="connsiteX0" fmla="*/ 0 w 5946377"/>
              <a:gd name="connsiteY0" fmla="*/ 3386446 h 4601446"/>
              <a:gd name="connsiteX1" fmla="*/ 1780282 w 5946377"/>
              <a:gd name="connsiteY1" fmla="*/ 4601446 h 4601446"/>
              <a:gd name="connsiteX2" fmla="*/ 5946377 w 5946377"/>
              <a:gd name="connsiteY2" fmla="*/ 4498748 h 4601446"/>
              <a:gd name="connsiteX3" fmla="*/ 5917123 w 5946377"/>
              <a:gd name="connsiteY3" fmla="*/ 2484597 h 4601446"/>
              <a:gd name="connsiteX4" fmla="*/ 2565295 w 5946377"/>
              <a:gd name="connsiteY4" fmla="*/ 0 h 4601446"/>
              <a:gd name="connsiteX5" fmla="*/ 2488254 w 5946377"/>
              <a:gd name="connsiteY5" fmla="*/ 216882 h 4601446"/>
              <a:gd name="connsiteX6" fmla="*/ 2500777 w 5946377"/>
              <a:gd name="connsiteY6" fmla="*/ 1721202 h 4601446"/>
              <a:gd name="connsiteX7" fmla="*/ 4118635 w 5946377"/>
              <a:gd name="connsiteY7" fmla="*/ 3383926 h 4601446"/>
              <a:gd name="connsiteX8" fmla="*/ 0 w 5946377"/>
              <a:gd name="connsiteY8" fmla="*/ 3386446 h 4601446"/>
              <a:gd name="connsiteX0" fmla="*/ 0 w 6891200"/>
              <a:gd name="connsiteY0" fmla="*/ 3636189 h 4601446"/>
              <a:gd name="connsiteX1" fmla="*/ 2725105 w 6891200"/>
              <a:gd name="connsiteY1" fmla="*/ 4601446 h 4601446"/>
              <a:gd name="connsiteX2" fmla="*/ 6891200 w 6891200"/>
              <a:gd name="connsiteY2" fmla="*/ 4498748 h 4601446"/>
              <a:gd name="connsiteX3" fmla="*/ 6861946 w 6891200"/>
              <a:gd name="connsiteY3" fmla="*/ 2484597 h 4601446"/>
              <a:gd name="connsiteX4" fmla="*/ 3510118 w 6891200"/>
              <a:gd name="connsiteY4" fmla="*/ 0 h 4601446"/>
              <a:gd name="connsiteX5" fmla="*/ 3433077 w 6891200"/>
              <a:gd name="connsiteY5" fmla="*/ 216882 h 4601446"/>
              <a:gd name="connsiteX6" fmla="*/ 3445600 w 6891200"/>
              <a:gd name="connsiteY6" fmla="*/ 1721202 h 4601446"/>
              <a:gd name="connsiteX7" fmla="*/ 5063458 w 6891200"/>
              <a:gd name="connsiteY7" fmla="*/ 3383926 h 4601446"/>
              <a:gd name="connsiteX8" fmla="*/ 0 w 6891200"/>
              <a:gd name="connsiteY8" fmla="*/ 3636189 h 4601446"/>
              <a:gd name="connsiteX0" fmla="*/ 0 w 6891200"/>
              <a:gd name="connsiteY0" fmla="*/ 3636189 h 4601446"/>
              <a:gd name="connsiteX1" fmla="*/ 2725105 w 6891200"/>
              <a:gd name="connsiteY1" fmla="*/ 4601446 h 4601446"/>
              <a:gd name="connsiteX2" fmla="*/ 6891200 w 6891200"/>
              <a:gd name="connsiteY2" fmla="*/ 4498748 h 4601446"/>
              <a:gd name="connsiteX3" fmla="*/ 6861946 w 6891200"/>
              <a:gd name="connsiteY3" fmla="*/ 2484597 h 4601446"/>
              <a:gd name="connsiteX4" fmla="*/ 3510118 w 6891200"/>
              <a:gd name="connsiteY4" fmla="*/ 0 h 4601446"/>
              <a:gd name="connsiteX5" fmla="*/ 3433077 w 6891200"/>
              <a:gd name="connsiteY5" fmla="*/ 216882 h 4601446"/>
              <a:gd name="connsiteX6" fmla="*/ 3445600 w 6891200"/>
              <a:gd name="connsiteY6" fmla="*/ 1721202 h 4601446"/>
              <a:gd name="connsiteX7" fmla="*/ 5063458 w 6891200"/>
              <a:gd name="connsiteY7" fmla="*/ 3383926 h 4601446"/>
              <a:gd name="connsiteX8" fmla="*/ 1513443 w 6891200"/>
              <a:gd name="connsiteY8" fmla="*/ 3643841 h 4601446"/>
              <a:gd name="connsiteX9" fmla="*/ 0 w 6891200"/>
              <a:gd name="connsiteY9" fmla="*/ 3636189 h 4601446"/>
              <a:gd name="connsiteX0" fmla="*/ 0 w 6891200"/>
              <a:gd name="connsiteY0" fmla="*/ 3636189 h 4601446"/>
              <a:gd name="connsiteX1" fmla="*/ 2725105 w 6891200"/>
              <a:gd name="connsiteY1" fmla="*/ 4601446 h 4601446"/>
              <a:gd name="connsiteX2" fmla="*/ 6891200 w 6891200"/>
              <a:gd name="connsiteY2" fmla="*/ 4498748 h 4601446"/>
              <a:gd name="connsiteX3" fmla="*/ 6861946 w 6891200"/>
              <a:gd name="connsiteY3" fmla="*/ 2484597 h 4601446"/>
              <a:gd name="connsiteX4" fmla="*/ 3510118 w 6891200"/>
              <a:gd name="connsiteY4" fmla="*/ 0 h 4601446"/>
              <a:gd name="connsiteX5" fmla="*/ 3433077 w 6891200"/>
              <a:gd name="connsiteY5" fmla="*/ 216882 h 4601446"/>
              <a:gd name="connsiteX6" fmla="*/ 3445600 w 6891200"/>
              <a:gd name="connsiteY6" fmla="*/ 1721202 h 4601446"/>
              <a:gd name="connsiteX7" fmla="*/ 5063458 w 6891200"/>
              <a:gd name="connsiteY7" fmla="*/ 3383926 h 4601446"/>
              <a:gd name="connsiteX8" fmla="*/ 1513443 w 6891200"/>
              <a:gd name="connsiteY8" fmla="*/ 3643841 h 4601446"/>
              <a:gd name="connsiteX9" fmla="*/ 0 w 6891200"/>
              <a:gd name="connsiteY9" fmla="*/ 3636189 h 4601446"/>
              <a:gd name="connsiteX0" fmla="*/ 0 w 6891200"/>
              <a:gd name="connsiteY0" fmla="*/ 3636189 h 4601446"/>
              <a:gd name="connsiteX1" fmla="*/ 2725105 w 6891200"/>
              <a:gd name="connsiteY1" fmla="*/ 4601446 h 4601446"/>
              <a:gd name="connsiteX2" fmla="*/ 6891200 w 6891200"/>
              <a:gd name="connsiteY2" fmla="*/ 4498748 h 4601446"/>
              <a:gd name="connsiteX3" fmla="*/ 6861946 w 6891200"/>
              <a:gd name="connsiteY3" fmla="*/ 2484597 h 4601446"/>
              <a:gd name="connsiteX4" fmla="*/ 3510118 w 6891200"/>
              <a:gd name="connsiteY4" fmla="*/ 0 h 4601446"/>
              <a:gd name="connsiteX5" fmla="*/ 3433077 w 6891200"/>
              <a:gd name="connsiteY5" fmla="*/ 216882 h 4601446"/>
              <a:gd name="connsiteX6" fmla="*/ 3445600 w 6891200"/>
              <a:gd name="connsiteY6" fmla="*/ 1721202 h 4601446"/>
              <a:gd name="connsiteX7" fmla="*/ 5063458 w 6891200"/>
              <a:gd name="connsiteY7" fmla="*/ 3383926 h 4601446"/>
              <a:gd name="connsiteX8" fmla="*/ 3032691 w 6891200"/>
              <a:gd name="connsiteY8" fmla="*/ 3699547 h 4601446"/>
              <a:gd name="connsiteX9" fmla="*/ 1513443 w 6891200"/>
              <a:gd name="connsiteY9" fmla="*/ 3643841 h 4601446"/>
              <a:gd name="connsiteX10" fmla="*/ 0 w 6891200"/>
              <a:gd name="connsiteY10" fmla="*/ 3636189 h 4601446"/>
              <a:gd name="connsiteX0" fmla="*/ 0 w 6891200"/>
              <a:gd name="connsiteY0" fmla="*/ 3636189 h 4601446"/>
              <a:gd name="connsiteX1" fmla="*/ 2725105 w 6891200"/>
              <a:gd name="connsiteY1" fmla="*/ 4601446 h 4601446"/>
              <a:gd name="connsiteX2" fmla="*/ 6891200 w 6891200"/>
              <a:gd name="connsiteY2" fmla="*/ 4498748 h 4601446"/>
              <a:gd name="connsiteX3" fmla="*/ 6861946 w 6891200"/>
              <a:gd name="connsiteY3" fmla="*/ 2484597 h 4601446"/>
              <a:gd name="connsiteX4" fmla="*/ 3510118 w 6891200"/>
              <a:gd name="connsiteY4" fmla="*/ 0 h 4601446"/>
              <a:gd name="connsiteX5" fmla="*/ 3433077 w 6891200"/>
              <a:gd name="connsiteY5" fmla="*/ 216882 h 4601446"/>
              <a:gd name="connsiteX6" fmla="*/ 3445600 w 6891200"/>
              <a:gd name="connsiteY6" fmla="*/ 1721202 h 4601446"/>
              <a:gd name="connsiteX7" fmla="*/ 5063458 w 6891200"/>
              <a:gd name="connsiteY7" fmla="*/ 3383926 h 4601446"/>
              <a:gd name="connsiteX8" fmla="*/ 3032691 w 6891200"/>
              <a:gd name="connsiteY8" fmla="*/ 3699547 h 4601446"/>
              <a:gd name="connsiteX9" fmla="*/ 1513443 w 6891200"/>
              <a:gd name="connsiteY9" fmla="*/ 3643841 h 4601446"/>
              <a:gd name="connsiteX10" fmla="*/ 0 w 6891200"/>
              <a:gd name="connsiteY10" fmla="*/ 3636189 h 4601446"/>
              <a:gd name="connsiteX0" fmla="*/ 0 w 6891200"/>
              <a:gd name="connsiteY0" fmla="*/ 3636189 h 4601446"/>
              <a:gd name="connsiteX1" fmla="*/ 2725105 w 6891200"/>
              <a:gd name="connsiteY1" fmla="*/ 4601446 h 4601446"/>
              <a:gd name="connsiteX2" fmla="*/ 6891200 w 6891200"/>
              <a:gd name="connsiteY2" fmla="*/ 4498748 h 4601446"/>
              <a:gd name="connsiteX3" fmla="*/ 6861946 w 6891200"/>
              <a:gd name="connsiteY3" fmla="*/ 2484597 h 4601446"/>
              <a:gd name="connsiteX4" fmla="*/ 3510118 w 6891200"/>
              <a:gd name="connsiteY4" fmla="*/ 0 h 4601446"/>
              <a:gd name="connsiteX5" fmla="*/ 3433077 w 6891200"/>
              <a:gd name="connsiteY5" fmla="*/ 216882 h 4601446"/>
              <a:gd name="connsiteX6" fmla="*/ 3445600 w 6891200"/>
              <a:gd name="connsiteY6" fmla="*/ 1721202 h 4601446"/>
              <a:gd name="connsiteX7" fmla="*/ 5063458 w 6891200"/>
              <a:gd name="connsiteY7" fmla="*/ 3383926 h 4601446"/>
              <a:gd name="connsiteX8" fmla="*/ 3412266 w 6891200"/>
              <a:gd name="connsiteY8" fmla="*/ 3549396 h 4601446"/>
              <a:gd name="connsiteX9" fmla="*/ 3032691 w 6891200"/>
              <a:gd name="connsiteY9" fmla="*/ 3699547 h 4601446"/>
              <a:gd name="connsiteX10" fmla="*/ 1513443 w 6891200"/>
              <a:gd name="connsiteY10" fmla="*/ 3643841 h 4601446"/>
              <a:gd name="connsiteX11" fmla="*/ 0 w 6891200"/>
              <a:gd name="connsiteY11" fmla="*/ 3636189 h 4601446"/>
              <a:gd name="connsiteX0" fmla="*/ 0 w 6891200"/>
              <a:gd name="connsiteY0" fmla="*/ 3636189 h 4601446"/>
              <a:gd name="connsiteX1" fmla="*/ 2725105 w 6891200"/>
              <a:gd name="connsiteY1" fmla="*/ 4601446 h 4601446"/>
              <a:gd name="connsiteX2" fmla="*/ 6891200 w 6891200"/>
              <a:gd name="connsiteY2" fmla="*/ 4498748 h 4601446"/>
              <a:gd name="connsiteX3" fmla="*/ 6861946 w 6891200"/>
              <a:gd name="connsiteY3" fmla="*/ 2484597 h 4601446"/>
              <a:gd name="connsiteX4" fmla="*/ 3510118 w 6891200"/>
              <a:gd name="connsiteY4" fmla="*/ 0 h 4601446"/>
              <a:gd name="connsiteX5" fmla="*/ 3433077 w 6891200"/>
              <a:gd name="connsiteY5" fmla="*/ 216882 h 4601446"/>
              <a:gd name="connsiteX6" fmla="*/ 3445600 w 6891200"/>
              <a:gd name="connsiteY6" fmla="*/ 1721202 h 4601446"/>
              <a:gd name="connsiteX7" fmla="*/ 5063458 w 6891200"/>
              <a:gd name="connsiteY7" fmla="*/ 3383926 h 4601446"/>
              <a:gd name="connsiteX8" fmla="*/ 3412266 w 6891200"/>
              <a:gd name="connsiteY8" fmla="*/ 3549396 h 4601446"/>
              <a:gd name="connsiteX9" fmla="*/ 3032691 w 6891200"/>
              <a:gd name="connsiteY9" fmla="*/ 3699547 h 4601446"/>
              <a:gd name="connsiteX10" fmla="*/ 1513443 w 6891200"/>
              <a:gd name="connsiteY10" fmla="*/ 3643841 h 4601446"/>
              <a:gd name="connsiteX11" fmla="*/ 0 w 6891200"/>
              <a:gd name="connsiteY11" fmla="*/ 3636189 h 4601446"/>
              <a:gd name="connsiteX0" fmla="*/ 0 w 6891200"/>
              <a:gd name="connsiteY0" fmla="*/ 3636189 h 4601446"/>
              <a:gd name="connsiteX1" fmla="*/ 2725105 w 6891200"/>
              <a:gd name="connsiteY1" fmla="*/ 4601446 h 4601446"/>
              <a:gd name="connsiteX2" fmla="*/ 6891200 w 6891200"/>
              <a:gd name="connsiteY2" fmla="*/ 4498748 h 4601446"/>
              <a:gd name="connsiteX3" fmla="*/ 6861946 w 6891200"/>
              <a:gd name="connsiteY3" fmla="*/ 2484597 h 4601446"/>
              <a:gd name="connsiteX4" fmla="*/ 3510118 w 6891200"/>
              <a:gd name="connsiteY4" fmla="*/ 0 h 4601446"/>
              <a:gd name="connsiteX5" fmla="*/ 3433077 w 6891200"/>
              <a:gd name="connsiteY5" fmla="*/ 216882 h 4601446"/>
              <a:gd name="connsiteX6" fmla="*/ 3445600 w 6891200"/>
              <a:gd name="connsiteY6" fmla="*/ 1721202 h 4601446"/>
              <a:gd name="connsiteX7" fmla="*/ 5063458 w 6891200"/>
              <a:gd name="connsiteY7" fmla="*/ 3383926 h 4601446"/>
              <a:gd name="connsiteX8" fmla="*/ 3412266 w 6891200"/>
              <a:gd name="connsiteY8" fmla="*/ 3549396 h 4601446"/>
              <a:gd name="connsiteX9" fmla="*/ 3032691 w 6891200"/>
              <a:gd name="connsiteY9" fmla="*/ 3699547 h 4601446"/>
              <a:gd name="connsiteX10" fmla="*/ 1513443 w 6891200"/>
              <a:gd name="connsiteY10" fmla="*/ 3643841 h 4601446"/>
              <a:gd name="connsiteX11" fmla="*/ 0 w 6891200"/>
              <a:gd name="connsiteY11" fmla="*/ 3636189 h 4601446"/>
              <a:gd name="connsiteX0" fmla="*/ 0 w 6891200"/>
              <a:gd name="connsiteY0" fmla="*/ 3636189 h 4601446"/>
              <a:gd name="connsiteX1" fmla="*/ 2725105 w 6891200"/>
              <a:gd name="connsiteY1" fmla="*/ 4601446 h 4601446"/>
              <a:gd name="connsiteX2" fmla="*/ 6891200 w 6891200"/>
              <a:gd name="connsiteY2" fmla="*/ 4498748 h 4601446"/>
              <a:gd name="connsiteX3" fmla="*/ 6861946 w 6891200"/>
              <a:gd name="connsiteY3" fmla="*/ 2484597 h 4601446"/>
              <a:gd name="connsiteX4" fmla="*/ 3510118 w 6891200"/>
              <a:gd name="connsiteY4" fmla="*/ 0 h 4601446"/>
              <a:gd name="connsiteX5" fmla="*/ 3433077 w 6891200"/>
              <a:gd name="connsiteY5" fmla="*/ 216882 h 4601446"/>
              <a:gd name="connsiteX6" fmla="*/ 3445600 w 6891200"/>
              <a:gd name="connsiteY6" fmla="*/ 1721202 h 4601446"/>
              <a:gd name="connsiteX7" fmla="*/ 5063458 w 6891200"/>
              <a:gd name="connsiteY7" fmla="*/ 3383926 h 4601446"/>
              <a:gd name="connsiteX8" fmla="*/ 3412266 w 6891200"/>
              <a:gd name="connsiteY8" fmla="*/ 3549396 h 4601446"/>
              <a:gd name="connsiteX9" fmla="*/ 3032691 w 6891200"/>
              <a:gd name="connsiteY9" fmla="*/ 3699547 h 4601446"/>
              <a:gd name="connsiteX10" fmla="*/ 1513443 w 6891200"/>
              <a:gd name="connsiteY10" fmla="*/ 3643841 h 4601446"/>
              <a:gd name="connsiteX11" fmla="*/ 0 w 6891200"/>
              <a:gd name="connsiteY11" fmla="*/ 3636189 h 4601446"/>
              <a:gd name="connsiteX0" fmla="*/ 0 w 6891200"/>
              <a:gd name="connsiteY0" fmla="*/ 3636189 h 4601446"/>
              <a:gd name="connsiteX1" fmla="*/ 2725105 w 6891200"/>
              <a:gd name="connsiteY1" fmla="*/ 4601446 h 4601446"/>
              <a:gd name="connsiteX2" fmla="*/ 6891200 w 6891200"/>
              <a:gd name="connsiteY2" fmla="*/ 4498748 h 4601446"/>
              <a:gd name="connsiteX3" fmla="*/ 6861946 w 6891200"/>
              <a:gd name="connsiteY3" fmla="*/ 2484597 h 4601446"/>
              <a:gd name="connsiteX4" fmla="*/ 3510118 w 6891200"/>
              <a:gd name="connsiteY4" fmla="*/ 0 h 4601446"/>
              <a:gd name="connsiteX5" fmla="*/ 3433077 w 6891200"/>
              <a:gd name="connsiteY5" fmla="*/ 216882 h 4601446"/>
              <a:gd name="connsiteX6" fmla="*/ 3445600 w 6891200"/>
              <a:gd name="connsiteY6" fmla="*/ 1721202 h 4601446"/>
              <a:gd name="connsiteX7" fmla="*/ 3463215 w 6891200"/>
              <a:gd name="connsiteY7" fmla="*/ 3241390 h 4601446"/>
              <a:gd name="connsiteX8" fmla="*/ 3412266 w 6891200"/>
              <a:gd name="connsiteY8" fmla="*/ 3549396 h 4601446"/>
              <a:gd name="connsiteX9" fmla="*/ 3032691 w 6891200"/>
              <a:gd name="connsiteY9" fmla="*/ 3699547 h 4601446"/>
              <a:gd name="connsiteX10" fmla="*/ 1513443 w 6891200"/>
              <a:gd name="connsiteY10" fmla="*/ 3643841 h 4601446"/>
              <a:gd name="connsiteX11" fmla="*/ 0 w 6891200"/>
              <a:gd name="connsiteY11" fmla="*/ 3636189 h 4601446"/>
              <a:gd name="connsiteX0" fmla="*/ 0 w 6891200"/>
              <a:gd name="connsiteY0" fmla="*/ 3636189 h 4601446"/>
              <a:gd name="connsiteX1" fmla="*/ 2725105 w 6891200"/>
              <a:gd name="connsiteY1" fmla="*/ 4601446 h 4601446"/>
              <a:gd name="connsiteX2" fmla="*/ 6891200 w 6891200"/>
              <a:gd name="connsiteY2" fmla="*/ 4498748 h 4601446"/>
              <a:gd name="connsiteX3" fmla="*/ 6861946 w 6891200"/>
              <a:gd name="connsiteY3" fmla="*/ 2484597 h 4601446"/>
              <a:gd name="connsiteX4" fmla="*/ 3510118 w 6891200"/>
              <a:gd name="connsiteY4" fmla="*/ 0 h 4601446"/>
              <a:gd name="connsiteX5" fmla="*/ 3433077 w 6891200"/>
              <a:gd name="connsiteY5" fmla="*/ 529061 h 4601446"/>
              <a:gd name="connsiteX6" fmla="*/ 3445600 w 6891200"/>
              <a:gd name="connsiteY6" fmla="*/ 1721202 h 4601446"/>
              <a:gd name="connsiteX7" fmla="*/ 3463215 w 6891200"/>
              <a:gd name="connsiteY7" fmla="*/ 3241390 h 4601446"/>
              <a:gd name="connsiteX8" fmla="*/ 3412266 w 6891200"/>
              <a:gd name="connsiteY8" fmla="*/ 3549396 h 4601446"/>
              <a:gd name="connsiteX9" fmla="*/ 3032691 w 6891200"/>
              <a:gd name="connsiteY9" fmla="*/ 3699547 h 4601446"/>
              <a:gd name="connsiteX10" fmla="*/ 1513443 w 6891200"/>
              <a:gd name="connsiteY10" fmla="*/ 3643841 h 4601446"/>
              <a:gd name="connsiteX11" fmla="*/ 0 w 6891200"/>
              <a:gd name="connsiteY11" fmla="*/ 3636189 h 4601446"/>
              <a:gd name="connsiteX0" fmla="*/ 0 w 6891200"/>
              <a:gd name="connsiteY0" fmla="*/ 3636189 h 4601446"/>
              <a:gd name="connsiteX1" fmla="*/ 2725105 w 6891200"/>
              <a:gd name="connsiteY1" fmla="*/ 4601446 h 4601446"/>
              <a:gd name="connsiteX2" fmla="*/ 6891200 w 6891200"/>
              <a:gd name="connsiteY2" fmla="*/ 4498748 h 4601446"/>
              <a:gd name="connsiteX3" fmla="*/ 6861946 w 6891200"/>
              <a:gd name="connsiteY3" fmla="*/ 2484597 h 4601446"/>
              <a:gd name="connsiteX4" fmla="*/ 3510118 w 6891200"/>
              <a:gd name="connsiteY4" fmla="*/ 0 h 4601446"/>
              <a:gd name="connsiteX5" fmla="*/ 3450819 w 6891200"/>
              <a:gd name="connsiteY5" fmla="*/ 561345 h 4601446"/>
              <a:gd name="connsiteX6" fmla="*/ 3445600 w 6891200"/>
              <a:gd name="connsiteY6" fmla="*/ 1721202 h 4601446"/>
              <a:gd name="connsiteX7" fmla="*/ 3463215 w 6891200"/>
              <a:gd name="connsiteY7" fmla="*/ 3241390 h 4601446"/>
              <a:gd name="connsiteX8" fmla="*/ 3412266 w 6891200"/>
              <a:gd name="connsiteY8" fmla="*/ 3549396 h 4601446"/>
              <a:gd name="connsiteX9" fmla="*/ 3032691 w 6891200"/>
              <a:gd name="connsiteY9" fmla="*/ 3699547 h 4601446"/>
              <a:gd name="connsiteX10" fmla="*/ 1513443 w 6891200"/>
              <a:gd name="connsiteY10" fmla="*/ 3643841 h 4601446"/>
              <a:gd name="connsiteX11" fmla="*/ 0 w 6891200"/>
              <a:gd name="connsiteY11" fmla="*/ 3636189 h 4601446"/>
              <a:gd name="connsiteX0" fmla="*/ 0 w 6891200"/>
              <a:gd name="connsiteY0" fmla="*/ 3535683 h 4500940"/>
              <a:gd name="connsiteX1" fmla="*/ 2725105 w 6891200"/>
              <a:gd name="connsiteY1" fmla="*/ 4500940 h 4500940"/>
              <a:gd name="connsiteX2" fmla="*/ 6891200 w 6891200"/>
              <a:gd name="connsiteY2" fmla="*/ 4398242 h 4500940"/>
              <a:gd name="connsiteX3" fmla="*/ 6861946 w 6891200"/>
              <a:gd name="connsiteY3" fmla="*/ 2384091 h 4500940"/>
              <a:gd name="connsiteX4" fmla="*/ 3421656 w 6891200"/>
              <a:gd name="connsiteY4" fmla="*/ 0 h 4500940"/>
              <a:gd name="connsiteX5" fmla="*/ 3450819 w 6891200"/>
              <a:gd name="connsiteY5" fmla="*/ 460839 h 4500940"/>
              <a:gd name="connsiteX6" fmla="*/ 3445600 w 6891200"/>
              <a:gd name="connsiteY6" fmla="*/ 1620696 h 4500940"/>
              <a:gd name="connsiteX7" fmla="*/ 3463215 w 6891200"/>
              <a:gd name="connsiteY7" fmla="*/ 3140884 h 4500940"/>
              <a:gd name="connsiteX8" fmla="*/ 3412266 w 6891200"/>
              <a:gd name="connsiteY8" fmla="*/ 3448890 h 4500940"/>
              <a:gd name="connsiteX9" fmla="*/ 3032691 w 6891200"/>
              <a:gd name="connsiteY9" fmla="*/ 3599041 h 4500940"/>
              <a:gd name="connsiteX10" fmla="*/ 1513443 w 6891200"/>
              <a:gd name="connsiteY10" fmla="*/ 3543335 h 4500940"/>
              <a:gd name="connsiteX11" fmla="*/ 0 w 6891200"/>
              <a:gd name="connsiteY11" fmla="*/ 3535683 h 4500940"/>
              <a:gd name="connsiteX0" fmla="*/ 0 w 6891200"/>
              <a:gd name="connsiteY0" fmla="*/ 3535683 h 4500940"/>
              <a:gd name="connsiteX1" fmla="*/ 2725105 w 6891200"/>
              <a:gd name="connsiteY1" fmla="*/ 4500940 h 4500940"/>
              <a:gd name="connsiteX2" fmla="*/ 6891200 w 6891200"/>
              <a:gd name="connsiteY2" fmla="*/ 4398242 h 4500940"/>
              <a:gd name="connsiteX3" fmla="*/ 6861946 w 6891200"/>
              <a:gd name="connsiteY3" fmla="*/ 2384091 h 4500940"/>
              <a:gd name="connsiteX4" fmla="*/ 3421656 w 6891200"/>
              <a:gd name="connsiteY4" fmla="*/ 0 h 4500940"/>
              <a:gd name="connsiteX5" fmla="*/ 3450819 w 6891200"/>
              <a:gd name="connsiteY5" fmla="*/ 460839 h 4500940"/>
              <a:gd name="connsiteX6" fmla="*/ 3445600 w 6891200"/>
              <a:gd name="connsiteY6" fmla="*/ 1620696 h 4500940"/>
              <a:gd name="connsiteX7" fmla="*/ 3463215 w 6891200"/>
              <a:gd name="connsiteY7" fmla="*/ 3140884 h 4500940"/>
              <a:gd name="connsiteX8" fmla="*/ 3412266 w 6891200"/>
              <a:gd name="connsiteY8" fmla="*/ 3448890 h 4500940"/>
              <a:gd name="connsiteX9" fmla="*/ 3032691 w 6891200"/>
              <a:gd name="connsiteY9" fmla="*/ 3599041 h 4500940"/>
              <a:gd name="connsiteX10" fmla="*/ 1513443 w 6891200"/>
              <a:gd name="connsiteY10" fmla="*/ 3543335 h 4500940"/>
              <a:gd name="connsiteX11" fmla="*/ 0 w 6891200"/>
              <a:gd name="connsiteY11" fmla="*/ 3535683 h 4500940"/>
              <a:gd name="connsiteX0" fmla="*/ 0 w 6891200"/>
              <a:gd name="connsiteY0" fmla="*/ 3535683 h 4500940"/>
              <a:gd name="connsiteX1" fmla="*/ 2725105 w 6891200"/>
              <a:gd name="connsiteY1" fmla="*/ 4500940 h 4500940"/>
              <a:gd name="connsiteX2" fmla="*/ 6891200 w 6891200"/>
              <a:gd name="connsiteY2" fmla="*/ 4398242 h 4500940"/>
              <a:gd name="connsiteX3" fmla="*/ 6861946 w 6891200"/>
              <a:gd name="connsiteY3" fmla="*/ 2384091 h 4500940"/>
              <a:gd name="connsiteX4" fmla="*/ 3421656 w 6891200"/>
              <a:gd name="connsiteY4" fmla="*/ 0 h 4500940"/>
              <a:gd name="connsiteX5" fmla="*/ 3473161 w 6891200"/>
              <a:gd name="connsiteY5" fmla="*/ 467235 h 4500940"/>
              <a:gd name="connsiteX6" fmla="*/ 3445600 w 6891200"/>
              <a:gd name="connsiteY6" fmla="*/ 1620696 h 4500940"/>
              <a:gd name="connsiteX7" fmla="*/ 3463215 w 6891200"/>
              <a:gd name="connsiteY7" fmla="*/ 3140884 h 4500940"/>
              <a:gd name="connsiteX8" fmla="*/ 3412266 w 6891200"/>
              <a:gd name="connsiteY8" fmla="*/ 3448890 h 4500940"/>
              <a:gd name="connsiteX9" fmla="*/ 3032691 w 6891200"/>
              <a:gd name="connsiteY9" fmla="*/ 3599041 h 4500940"/>
              <a:gd name="connsiteX10" fmla="*/ 1513443 w 6891200"/>
              <a:gd name="connsiteY10" fmla="*/ 3543335 h 4500940"/>
              <a:gd name="connsiteX11" fmla="*/ 0 w 6891200"/>
              <a:gd name="connsiteY11" fmla="*/ 3535683 h 4500940"/>
              <a:gd name="connsiteX0" fmla="*/ 0 w 6891200"/>
              <a:gd name="connsiteY0" fmla="*/ 3535683 h 4500940"/>
              <a:gd name="connsiteX1" fmla="*/ 2725105 w 6891200"/>
              <a:gd name="connsiteY1" fmla="*/ 4500940 h 4500940"/>
              <a:gd name="connsiteX2" fmla="*/ 6891200 w 6891200"/>
              <a:gd name="connsiteY2" fmla="*/ 4398242 h 4500940"/>
              <a:gd name="connsiteX3" fmla="*/ 6861946 w 6891200"/>
              <a:gd name="connsiteY3" fmla="*/ 2384091 h 4500940"/>
              <a:gd name="connsiteX4" fmla="*/ 3421656 w 6891200"/>
              <a:gd name="connsiteY4" fmla="*/ 0 h 4500940"/>
              <a:gd name="connsiteX5" fmla="*/ 3473161 w 6891200"/>
              <a:gd name="connsiteY5" fmla="*/ 467235 h 4500940"/>
              <a:gd name="connsiteX6" fmla="*/ 3445600 w 6891200"/>
              <a:gd name="connsiteY6" fmla="*/ 1620696 h 4500940"/>
              <a:gd name="connsiteX7" fmla="*/ 3463215 w 6891200"/>
              <a:gd name="connsiteY7" fmla="*/ 3140884 h 4500940"/>
              <a:gd name="connsiteX8" fmla="*/ 3412266 w 6891200"/>
              <a:gd name="connsiteY8" fmla="*/ 3448890 h 4500940"/>
              <a:gd name="connsiteX9" fmla="*/ 3032691 w 6891200"/>
              <a:gd name="connsiteY9" fmla="*/ 3599041 h 4500940"/>
              <a:gd name="connsiteX10" fmla="*/ 1513443 w 6891200"/>
              <a:gd name="connsiteY10" fmla="*/ 3543335 h 4500940"/>
              <a:gd name="connsiteX11" fmla="*/ 0 w 6891200"/>
              <a:gd name="connsiteY11" fmla="*/ 3535683 h 4500940"/>
              <a:gd name="connsiteX0" fmla="*/ 0 w 6891200"/>
              <a:gd name="connsiteY0" fmla="*/ 3535683 h 4500940"/>
              <a:gd name="connsiteX1" fmla="*/ 2094677 w 6891200"/>
              <a:gd name="connsiteY1" fmla="*/ 4500940 h 4500940"/>
              <a:gd name="connsiteX2" fmla="*/ 6891200 w 6891200"/>
              <a:gd name="connsiteY2" fmla="*/ 4398242 h 4500940"/>
              <a:gd name="connsiteX3" fmla="*/ 6861946 w 6891200"/>
              <a:gd name="connsiteY3" fmla="*/ 2384091 h 4500940"/>
              <a:gd name="connsiteX4" fmla="*/ 3421656 w 6891200"/>
              <a:gd name="connsiteY4" fmla="*/ 0 h 4500940"/>
              <a:gd name="connsiteX5" fmla="*/ 3473161 w 6891200"/>
              <a:gd name="connsiteY5" fmla="*/ 467235 h 4500940"/>
              <a:gd name="connsiteX6" fmla="*/ 3445600 w 6891200"/>
              <a:gd name="connsiteY6" fmla="*/ 1620696 h 4500940"/>
              <a:gd name="connsiteX7" fmla="*/ 3463215 w 6891200"/>
              <a:gd name="connsiteY7" fmla="*/ 3140884 h 4500940"/>
              <a:gd name="connsiteX8" fmla="*/ 3412266 w 6891200"/>
              <a:gd name="connsiteY8" fmla="*/ 3448890 h 4500940"/>
              <a:gd name="connsiteX9" fmla="*/ 3032691 w 6891200"/>
              <a:gd name="connsiteY9" fmla="*/ 3599041 h 4500940"/>
              <a:gd name="connsiteX10" fmla="*/ 1513443 w 6891200"/>
              <a:gd name="connsiteY10" fmla="*/ 3543335 h 4500940"/>
              <a:gd name="connsiteX11" fmla="*/ 0 w 6891200"/>
              <a:gd name="connsiteY11" fmla="*/ 3535683 h 4500940"/>
              <a:gd name="connsiteX0" fmla="*/ 0 w 6861946"/>
              <a:gd name="connsiteY0" fmla="*/ 3535683 h 4500940"/>
              <a:gd name="connsiteX1" fmla="*/ 2094677 w 6861946"/>
              <a:gd name="connsiteY1" fmla="*/ 4500940 h 4500940"/>
              <a:gd name="connsiteX2" fmla="*/ 5946377 w 6861946"/>
              <a:gd name="connsiteY2" fmla="*/ 4398242 h 4500940"/>
              <a:gd name="connsiteX3" fmla="*/ 6861946 w 6861946"/>
              <a:gd name="connsiteY3" fmla="*/ 2384091 h 4500940"/>
              <a:gd name="connsiteX4" fmla="*/ 3421656 w 6861946"/>
              <a:gd name="connsiteY4" fmla="*/ 0 h 4500940"/>
              <a:gd name="connsiteX5" fmla="*/ 3473161 w 6861946"/>
              <a:gd name="connsiteY5" fmla="*/ 467235 h 4500940"/>
              <a:gd name="connsiteX6" fmla="*/ 3445600 w 6861946"/>
              <a:gd name="connsiteY6" fmla="*/ 1620696 h 4500940"/>
              <a:gd name="connsiteX7" fmla="*/ 3463215 w 6861946"/>
              <a:gd name="connsiteY7" fmla="*/ 3140884 h 4500940"/>
              <a:gd name="connsiteX8" fmla="*/ 3412266 w 6861946"/>
              <a:gd name="connsiteY8" fmla="*/ 3448890 h 4500940"/>
              <a:gd name="connsiteX9" fmla="*/ 3032691 w 6861946"/>
              <a:gd name="connsiteY9" fmla="*/ 3599041 h 4500940"/>
              <a:gd name="connsiteX10" fmla="*/ 1513443 w 6861946"/>
              <a:gd name="connsiteY10" fmla="*/ 3543335 h 4500940"/>
              <a:gd name="connsiteX11" fmla="*/ 0 w 6861946"/>
              <a:gd name="connsiteY11" fmla="*/ 3535683 h 4500940"/>
              <a:gd name="connsiteX0" fmla="*/ 0 w 6861946"/>
              <a:gd name="connsiteY0" fmla="*/ 3535683 h 4500940"/>
              <a:gd name="connsiteX1" fmla="*/ 2094677 w 6861946"/>
              <a:gd name="connsiteY1" fmla="*/ 4500940 h 4500940"/>
              <a:gd name="connsiteX2" fmla="*/ 5946377 w 6861946"/>
              <a:gd name="connsiteY2" fmla="*/ 4398242 h 4500940"/>
              <a:gd name="connsiteX3" fmla="*/ 6861946 w 6861946"/>
              <a:gd name="connsiteY3" fmla="*/ 2384091 h 4500940"/>
              <a:gd name="connsiteX4" fmla="*/ 3421656 w 6861946"/>
              <a:gd name="connsiteY4" fmla="*/ 0 h 4500940"/>
              <a:gd name="connsiteX5" fmla="*/ 3473161 w 6861946"/>
              <a:gd name="connsiteY5" fmla="*/ 467235 h 4500940"/>
              <a:gd name="connsiteX6" fmla="*/ 3463215 w 6861946"/>
              <a:gd name="connsiteY6" fmla="*/ 3140884 h 4500940"/>
              <a:gd name="connsiteX7" fmla="*/ 3412266 w 6861946"/>
              <a:gd name="connsiteY7" fmla="*/ 3448890 h 4500940"/>
              <a:gd name="connsiteX8" fmla="*/ 3032691 w 6861946"/>
              <a:gd name="connsiteY8" fmla="*/ 3599041 h 4500940"/>
              <a:gd name="connsiteX9" fmla="*/ 1513443 w 6861946"/>
              <a:gd name="connsiteY9" fmla="*/ 3543335 h 4500940"/>
              <a:gd name="connsiteX10" fmla="*/ 0 w 6861946"/>
              <a:gd name="connsiteY10" fmla="*/ 3535683 h 4500940"/>
              <a:gd name="connsiteX0" fmla="*/ 0 w 6861946"/>
              <a:gd name="connsiteY0" fmla="*/ 3535683 h 4500940"/>
              <a:gd name="connsiteX1" fmla="*/ 2094677 w 6861946"/>
              <a:gd name="connsiteY1" fmla="*/ 4500940 h 4500940"/>
              <a:gd name="connsiteX2" fmla="*/ 5946377 w 6861946"/>
              <a:gd name="connsiteY2" fmla="*/ 4398242 h 4500940"/>
              <a:gd name="connsiteX3" fmla="*/ 6861946 w 6861946"/>
              <a:gd name="connsiteY3" fmla="*/ 2384091 h 4500940"/>
              <a:gd name="connsiteX4" fmla="*/ 3421656 w 6861946"/>
              <a:gd name="connsiteY4" fmla="*/ 0 h 4500940"/>
              <a:gd name="connsiteX5" fmla="*/ 3463215 w 6861946"/>
              <a:gd name="connsiteY5" fmla="*/ 3140884 h 4500940"/>
              <a:gd name="connsiteX6" fmla="*/ 3412266 w 6861946"/>
              <a:gd name="connsiteY6" fmla="*/ 3448890 h 4500940"/>
              <a:gd name="connsiteX7" fmla="*/ 3032691 w 6861946"/>
              <a:gd name="connsiteY7" fmla="*/ 3599041 h 4500940"/>
              <a:gd name="connsiteX8" fmla="*/ 1513443 w 6861946"/>
              <a:gd name="connsiteY8" fmla="*/ 3543335 h 4500940"/>
              <a:gd name="connsiteX9" fmla="*/ 0 w 6861946"/>
              <a:gd name="connsiteY9" fmla="*/ 3535683 h 4500940"/>
              <a:gd name="connsiteX0" fmla="*/ 0 w 6861946"/>
              <a:gd name="connsiteY0" fmla="*/ 3535683 h 4500940"/>
              <a:gd name="connsiteX1" fmla="*/ 2094677 w 6861946"/>
              <a:gd name="connsiteY1" fmla="*/ 4500940 h 4500940"/>
              <a:gd name="connsiteX2" fmla="*/ 5946377 w 6861946"/>
              <a:gd name="connsiteY2" fmla="*/ 4398242 h 4500940"/>
              <a:gd name="connsiteX3" fmla="*/ 6861946 w 6861946"/>
              <a:gd name="connsiteY3" fmla="*/ 2384091 h 4500940"/>
              <a:gd name="connsiteX4" fmla="*/ 3421656 w 6861946"/>
              <a:gd name="connsiteY4" fmla="*/ 0 h 4500940"/>
              <a:gd name="connsiteX5" fmla="*/ 3412266 w 6861946"/>
              <a:gd name="connsiteY5" fmla="*/ 3448890 h 4500940"/>
              <a:gd name="connsiteX6" fmla="*/ 3032691 w 6861946"/>
              <a:gd name="connsiteY6" fmla="*/ 3599041 h 4500940"/>
              <a:gd name="connsiteX7" fmla="*/ 1513443 w 6861946"/>
              <a:gd name="connsiteY7" fmla="*/ 3543335 h 4500940"/>
              <a:gd name="connsiteX8" fmla="*/ 0 w 6861946"/>
              <a:gd name="connsiteY8" fmla="*/ 3535683 h 4500940"/>
              <a:gd name="connsiteX0" fmla="*/ 0 w 6861946"/>
              <a:gd name="connsiteY0" fmla="*/ 3535683 h 4500940"/>
              <a:gd name="connsiteX1" fmla="*/ 2094677 w 6861946"/>
              <a:gd name="connsiteY1" fmla="*/ 4500940 h 4500940"/>
              <a:gd name="connsiteX2" fmla="*/ 5946377 w 6861946"/>
              <a:gd name="connsiteY2" fmla="*/ 4398242 h 4500940"/>
              <a:gd name="connsiteX3" fmla="*/ 6861946 w 6861946"/>
              <a:gd name="connsiteY3" fmla="*/ 2384091 h 4500940"/>
              <a:gd name="connsiteX4" fmla="*/ 3421656 w 6861946"/>
              <a:gd name="connsiteY4" fmla="*/ 0 h 4500940"/>
              <a:gd name="connsiteX5" fmla="*/ 3412266 w 6861946"/>
              <a:gd name="connsiteY5" fmla="*/ 3448890 h 4500940"/>
              <a:gd name="connsiteX6" fmla="*/ 1513443 w 6861946"/>
              <a:gd name="connsiteY6" fmla="*/ 3543335 h 4500940"/>
              <a:gd name="connsiteX7" fmla="*/ 0 w 6861946"/>
              <a:gd name="connsiteY7" fmla="*/ 3535683 h 4500940"/>
              <a:gd name="connsiteX0" fmla="*/ 0 w 6861946"/>
              <a:gd name="connsiteY0" fmla="*/ 3535683 h 4500940"/>
              <a:gd name="connsiteX1" fmla="*/ 2094677 w 6861946"/>
              <a:gd name="connsiteY1" fmla="*/ 4500940 h 4500940"/>
              <a:gd name="connsiteX2" fmla="*/ 5946377 w 6861946"/>
              <a:gd name="connsiteY2" fmla="*/ 4398242 h 4500940"/>
              <a:gd name="connsiteX3" fmla="*/ 6861946 w 6861946"/>
              <a:gd name="connsiteY3" fmla="*/ 2384091 h 4500940"/>
              <a:gd name="connsiteX4" fmla="*/ 3421656 w 6861946"/>
              <a:gd name="connsiteY4" fmla="*/ 0 h 4500940"/>
              <a:gd name="connsiteX5" fmla="*/ 3412266 w 6861946"/>
              <a:gd name="connsiteY5" fmla="*/ 3448890 h 4500940"/>
              <a:gd name="connsiteX6" fmla="*/ 0 w 6861946"/>
              <a:gd name="connsiteY6" fmla="*/ 3535683 h 4500940"/>
              <a:gd name="connsiteX0" fmla="*/ 0 w 6861946"/>
              <a:gd name="connsiteY0" fmla="*/ 3535683 h 4500940"/>
              <a:gd name="connsiteX1" fmla="*/ 2094677 w 6861946"/>
              <a:gd name="connsiteY1" fmla="*/ 4500940 h 4500940"/>
              <a:gd name="connsiteX2" fmla="*/ 5946377 w 6861946"/>
              <a:gd name="connsiteY2" fmla="*/ 4398242 h 4500940"/>
              <a:gd name="connsiteX3" fmla="*/ 6861946 w 6861946"/>
              <a:gd name="connsiteY3" fmla="*/ 2384091 h 4500940"/>
              <a:gd name="connsiteX4" fmla="*/ 3421656 w 6861946"/>
              <a:gd name="connsiteY4" fmla="*/ 0 h 4500940"/>
              <a:gd name="connsiteX5" fmla="*/ 3412266 w 6861946"/>
              <a:gd name="connsiteY5" fmla="*/ 3448890 h 4500940"/>
              <a:gd name="connsiteX6" fmla="*/ 0 w 6861946"/>
              <a:gd name="connsiteY6" fmla="*/ 3535683 h 4500940"/>
              <a:gd name="connsiteX0" fmla="*/ 3412266 w 6861946"/>
              <a:gd name="connsiteY0" fmla="*/ 3373967 h 4426017"/>
              <a:gd name="connsiteX1" fmla="*/ 0 w 6861946"/>
              <a:gd name="connsiteY1" fmla="*/ 3460760 h 4426017"/>
              <a:gd name="connsiteX2" fmla="*/ 2094677 w 6861946"/>
              <a:gd name="connsiteY2" fmla="*/ 4426017 h 4426017"/>
              <a:gd name="connsiteX3" fmla="*/ 5946377 w 6861946"/>
              <a:gd name="connsiteY3" fmla="*/ 4323319 h 4426017"/>
              <a:gd name="connsiteX4" fmla="*/ 6861946 w 6861946"/>
              <a:gd name="connsiteY4" fmla="*/ 2309168 h 4426017"/>
              <a:gd name="connsiteX5" fmla="*/ 3515975 w 6861946"/>
              <a:gd name="connsiteY5" fmla="*/ 0 h 4426017"/>
              <a:gd name="connsiteX0" fmla="*/ 3412266 w 6861946"/>
              <a:gd name="connsiteY0" fmla="*/ 3373967 h 4426017"/>
              <a:gd name="connsiteX1" fmla="*/ 0 w 6861946"/>
              <a:gd name="connsiteY1" fmla="*/ 3460760 h 4426017"/>
              <a:gd name="connsiteX2" fmla="*/ 2094677 w 6861946"/>
              <a:gd name="connsiteY2" fmla="*/ 4426017 h 4426017"/>
              <a:gd name="connsiteX3" fmla="*/ 5946377 w 6861946"/>
              <a:gd name="connsiteY3" fmla="*/ 4323319 h 4426017"/>
              <a:gd name="connsiteX4" fmla="*/ 6861946 w 6861946"/>
              <a:gd name="connsiteY4" fmla="*/ 2309168 h 4426017"/>
              <a:gd name="connsiteX5" fmla="*/ 3515975 w 6861946"/>
              <a:gd name="connsiteY5" fmla="*/ 0 h 4426017"/>
              <a:gd name="connsiteX6" fmla="*/ 3412266 w 6861946"/>
              <a:gd name="connsiteY6" fmla="*/ 3373967 h 4426017"/>
              <a:gd name="connsiteX0" fmla="*/ 3412266 w 6861946"/>
              <a:gd name="connsiteY0" fmla="*/ 2812045 h 3864095"/>
              <a:gd name="connsiteX1" fmla="*/ 0 w 6861946"/>
              <a:gd name="connsiteY1" fmla="*/ 2898838 h 3864095"/>
              <a:gd name="connsiteX2" fmla="*/ 2094677 w 6861946"/>
              <a:gd name="connsiteY2" fmla="*/ 3864095 h 3864095"/>
              <a:gd name="connsiteX3" fmla="*/ 5946377 w 6861946"/>
              <a:gd name="connsiteY3" fmla="*/ 3761397 h 3864095"/>
              <a:gd name="connsiteX4" fmla="*/ 6861946 w 6861946"/>
              <a:gd name="connsiteY4" fmla="*/ 1747246 h 3864095"/>
              <a:gd name="connsiteX5" fmla="*/ 3671535 w 6861946"/>
              <a:gd name="connsiteY5" fmla="*/ 0 h 3864095"/>
              <a:gd name="connsiteX6" fmla="*/ 3412266 w 6861946"/>
              <a:gd name="connsiteY6" fmla="*/ 2812045 h 3864095"/>
              <a:gd name="connsiteX0" fmla="*/ 3412266 w 6861946"/>
              <a:gd name="connsiteY0" fmla="*/ 2852004 h 3904054"/>
              <a:gd name="connsiteX1" fmla="*/ 0 w 6861946"/>
              <a:gd name="connsiteY1" fmla="*/ 2938797 h 3904054"/>
              <a:gd name="connsiteX2" fmla="*/ 2094677 w 6861946"/>
              <a:gd name="connsiteY2" fmla="*/ 3904054 h 3904054"/>
              <a:gd name="connsiteX3" fmla="*/ 5946377 w 6861946"/>
              <a:gd name="connsiteY3" fmla="*/ 3801356 h 3904054"/>
              <a:gd name="connsiteX4" fmla="*/ 6861946 w 6861946"/>
              <a:gd name="connsiteY4" fmla="*/ 1787205 h 3904054"/>
              <a:gd name="connsiteX5" fmla="*/ 3688892 w 6861946"/>
              <a:gd name="connsiteY5" fmla="*/ 0 h 3904054"/>
              <a:gd name="connsiteX6" fmla="*/ 3412266 w 6861946"/>
              <a:gd name="connsiteY6" fmla="*/ 2852004 h 3904054"/>
              <a:gd name="connsiteX0" fmla="*/ 2661962 w 6861946"/>
              <a:gd name="connsiteY0" fmla="*/ 2017588 h 3904054"/>
              <a:gd name="connsiteX1" fmla="*/ 0 w 6861946"/>
              <a:gd name="connsiteY1" fmla="*/ 2938797 h 3904054"/>
              <a:gd name="connsiteX2" fmla="*/ 2094677 w 6861946"/>
              <a:gd name="connsiteY2" fmla="*/ 3904054 h 3904054"/>
              <a:gd name="connsiteX3" fmla="*/ 5946377 w 6861946"/>
              <a:gd name="connsiteY3" fmla="*/ 3801356 h 3904054"/>
              <a:gd name="connsiteX4" fmla="*/ 6861946 w 6861946"/>
              <a:gd name="connsiteY4" fmla="*/ 1787205 h 3904054"/>
              <a:gd name="connsiteX5" fmla="*/ 3688892 w 6861946"/>
              <a:gd name="connsiteY5" fmla="*/ 0 h 3904054"/>
              <a:gd name="connsiteX6" fmla="*/ 2661962 w 6861946"/>
              <a:gd name="connsiteY6" fmla="*/ 2017588 h 3904054"/>
              <a:gd name="connsiteX0" fmla="*/ 2661962 w 6861946"/>
              <a:gd name="connsiteY0" fmla="*/ 2017588 h 4897409"/>
              <a:gd name="connsiteX1" fmla="*/ 0 w 6861946"/>
              <a:gd name="connsiteY1" fmla="*/ 2938797 h 4897409"/>
              <a:gd name="connsiteX2" fmla="*/ 4131901 w 6861946"/>
              <a:gd name="connsiteY2" fmla="*/ 4897409 h 4897409"/>
              <a:gd name="connsiteX3" fmla="*/ 5946377 w 6861946"/>
              <a:gd name="connsiteY3" fmla="*/ 3801356 h 4897409"/>
              <a:gd name="connsiteX4" fmla="*/ 6861946 w 6861946"/>
              <a:gd name="connsiteY4" fmla="*/ 1787205 h 4897409"/>
              <a:gd name="connsiteX5" fmla="*/ 3688892 w 6861946"/>
              <a:gd name="connsiteY5" fmla="*/ 0 h 4897409"/>
              <a:gd name="connsiteX6" fmla="*/ 2661962 w 6861946"/>
              <a:gd name="connsiteY6" fmla="*/ 2017588 h 4897409"/>
              <a:gd name="connsiteX0" fmla="*/ 2661962 w 7108244"/>
              <a:gd name="connsiteY0" fmla="*/ 2017588 h 4897409"/>
              <a:gd name="connsiteX1" fmla="*/ 0 w 7108244"/>
              <a:gd name="connsiteY1" fmla="*/ 2938797 h 4897409"/>
              <a:gd name="connsiteX2" fmla="*/ 4131901 w 7108244"/>
              <a:gd name="connsiteY2" fmla="*/ 4897409 h 4897409"/>
              <a:gd name="connsiteX3" fmla="*/ 7108244 w 7108244"/>
              <a:gd name="connsiteY3" fmla="*/ 4139098 h 4897409"/>
              <a:gd name="connsiteX4" fmla="*/ 6861946 w 7108244"/>
              <a:gd name="connsiteY4" fmla="*/ 1787205 h 4897409"/>
              <a:gd name="connsiteX5" fmla="*/ 3688892 w 7108244"/>
              <a:gd name="connsiteY5" fmla="*/ 0 h 4897409"/>
              <a:gd name="connsiteX6" fmla="*/ 2661962 w 7108244"/>
              <a:gd name="connsiteY6" fmla="*/ 2017588 h 4897409"/>
              <a:gd name="connsiteX0" fmla="*/ 7325951 w 11772233"/>
              <a:gd name="connsiteY0" fmla="*/ 2017588 h 4897409"/>
              <a:gd name="connsiteX1" fmla="*/ 0 w 11772233"/>
              <a:gd name="connsiteY1" fmla="*/ 3181657 h 4897409"/>
              <a:gd name="connsiteX2" fmla="*/ 8795890 w 11772233"/>
              <a:gd name="connsiteY2" fmla="*/ 4897409 h 4897409"/>
              <a:gd name="connsiteX3" fmla="*/ 11772233 w 11772233"/>
              <a:gd name="connsiteY3" fmla="*/ 4139098 h 4897409"/>
              <a:gd name="connsiteX4" fmla="*/ 11525935 w 11772233"/>
              <a:gd name="connsiteY4" fmla="*/ 1787205 h 4897409"/>
              <a:gd name="connsiteX5" fmla="*/ 8352881 w 11772233"/>
              <a:gd name="connsiteY5" fmla="*/ 0 h 4897409"/>
              <a:gd name="connsiteX6" fmla="*/ 7325951 w 11772233"/>
              <a:gd name="connsiteY6" fmla="*/ 2017588 h 4897409"/>
              <a:gd name="connsiteX0" fmla="*/ 7325951 w 11772233"/>
              <a:gd name="connsiteY0" fmla="*/ 2017588 h 4168828"/>
              <a:gd name="connsiteX1" fmla="*/ 0 w 11772233"/>
              <a:gd name="connsiteY1" fmla="*/ 3181657 h 4168828"/>
              <a:gd name="connsiteX2" fmla="*/ 2297515 w 11772233"/>
              <a:gd name="connsiteY2" fmla="*/ 4168828 h 4168828"/>
              <a:gd name="connsiteX3" fmla="*/ 11772233 w 11772233"/>
              <a:gd name="connsiteY3" fmla="*/ 4139098 h 4168828"/>
              <a:gd name="connsiteX4" fmla="*/ 11525935 w 11772233"/>
              <a:gd name="connsiteY4" fmla="*/ 1787205 h 4168828"/>
              <a:gd name="connsiteX5" fmla="*/ 8352881 w 11772233"/>
              <a:gd name="connsiteY5" fmla="*/ 0 h 4168828"/>
              <a:gd name="connsiteX6" fmla="*/ 7325951 w 11772233"/>
              <a:gd name="connsiteY6" fmla="*/ 2017588 h 4168828"/>
              <a:gd name="connsiteX0" fmla="*/ 7325951 w 11525935"/>
              <a:gd name="connsiteY0" fmla="*/ 2017588 h 4168828"/>
              <a:gd name="connsiteX1" fmla="*/ 0 w 11525935"/>
              <a:gd name="connsiteY1" fmla="*/ 3181657 h 4168828"/>
              <a:gd name="connsiteX2" fmla="*/ 2297515 w 11525935"/>
              <a:gd name="connsiteY2" fmla="*/ 4168828 h 4168828"/>
              <a:gd name="connsiteX3" fmla="*/ 10241986 w 11525935"/>
              <a:gd name="connsiteY3" fmla="*/ 4139098 h 4168828"/>
              <a:gd name="connsiteX4" fmla="*/ 11525935 w 11525935"/>
              <a:gd name="connsiteY4" fmla="*/ 1787205 h 4168828"/>
              <a:gd name="connsiteX5" fmla="*/ 8352881 w 11525935"/>
              <a:gd name="connsiteY5" fmla="*/ 0 h 4168828"/>
              <a:gd name="connsiteX6" fmla="*/ 7325951 w 11525935"/>
              <a:gd name="connsiteY6" fmla="*/ 2017588 h 4168828"/>
              <a:gd name="connsiteX0" fmla="*/ 7325951 w 11525935"/>
              <a:gd name="connsiteY0" fmla="*/ 2017588 h 4180902"/>
              <a:gd name="connsiteX1" fmla="*/ 0 w 11525935"/>
              <a:gd name="connsiteY1" fmla="*/ 3181657 h 4180902"/>
              <a:gd name="connsiteX2" fmla="*/ 2297515 w 11525935"/>
              <a:gd name="connsiteY2" fmla="*/ 4168828 h 4180902"/>
              <a:gd name="connsiteX3" fmla="*/ 10285267 w 11525935"/>
              <a:gd name="connsiteY3" fmla="*/ 4180902 h 4180902"/>
              <a:gd name="connsiteX4" fmla="*/ 11525935 w 11525935"/>
              <a:gd name="connsiteY4" fmla="*/ 1787205 h 4180902"/>
              <a:gd name="connsiteX5" fmla="*/ 8352881 w 11525935"/>
              <a:gd name="connsiteY5" fmla="*/ 0 h 4180902"/>
              <a:gd name="connsiteX6" fmla="*/ 7325951 w 11525935"/>
              <a:gd name="connsiteY6" fmla="*/ 2017588 h 4180902"/>
              <a:gd name="connsiteX0" fmla="*/ 7325951 w 10298339"/>
              <a:gd name="connsiteY0" fmla="*/ 2017588 h 4180902"/>
              <a:gd name="connsiteX1" fmla="*/ 0 w 10298339"/>
              <a:gd name="connsiteY1" fmla="*/ 3181657 h 4180902"/>
              <a:gd name="connsiteX2" fmla="*/ 2297515 w 10298339"/>
              <a:gd name="connsiteY2" fmla="*/ 4168828 h 4180902"/>
              <a:gd name="connsiteX3" fmla="*/ 10285267 w 10298339"/>
              <a:gd name="connsiteY3" fmla="*/ 4180902 h 4180902"/>
              <a:gd name="connsiteX4" fmla="*/ 10298339 w 10298339"/>
              <a:gd name="connsiteY4" fmla="*/ 1068577 h 4180902"/>
              <a:gd name="connsiteX5" fmla="*/ 8352881 w 10298339"/>
              <a:gd name="connsiteY5" fmla="*/ 0 h 4180902"/>
              <a:gd name="connsiteX6" fmla="*/ 7325951 w 10298339"/>
              <a:gd name="connsiteY6" fmla="*/ 2017588 h 4180902"/>
              <a:gd name="connsiteX0" fmla="*/ 7325951 w 10298339"/>
              <a:gd name="connsiteY0" fmla="*/ 2017588 h 4186744"/>
              <a:gd name="connsiteX1" fmla="*/ 0 w 10298339"/>
              <a:gd name="connsiteY1" fmla="*/ 3181657 h 4186744"/>
              <a:gd name="connsiteX2" fmla="*/ 1958294 w 10298339"/>
              <a:gd name="connsiteY2" fmla="*/ 4186744 h 4186744"/>
              <a:gd name="connsiteX3" fmla="*/ 10285267 w 10298339"/>
              <a:gd name="connsiteY3" fmla="*/ 4180902 h 4186744"/>
              <a:gd name="connsiteX4" fmla="*/ 10298339 w 10298339"/>
              <a:gd name="connsiteY4" fmla="*/ 1068577 h 4186744"/>
              <a:gd name="connsiteX5" fmla="*/ 8352881 w 10298339"/>
              <a:gd name="connsiteY5" fmla="*/ 0 h 4186744"/>
              <a:gd name="connsiteX6" fmla="*/ 7325951 w 10298339"/>
              <a:gd name="connsiteY6" fmla="*/ 2017588 h 4186744"/>
              <a:gd name="connsiteX0" fmla="*/ 7393454 w 10365842"/>
              <a:gd name="connsiteY0" fmla="*/ 2017588 h 4186744"/>
              <a:gd name="connsiteX1" fmla="*/ 0 w 10365842"/>
              <a:gd name="connsiteY1" fmla="*/ 3153485 h 4186744"/>
              <a:gd name="connsiteX2" fmla="*/ 2025797 w 10365842"/>
              <a:gd name="connsiteY2" fmla="*/ 4186744 h 4186744"/>
              <a:gd name="connsiteX3" fmla="*/ 10352770 w 10365842"/>
              <a:gd name="connsiteY3" fmla="*/ 4180902 h 4186744"/>
              <a:gd name="connsiteX4" fmla="*/ 10365842 w 10365842"/>
              <a:gd name="connsiteY4" fmla="*/ 1068577 h 4186744"/>
              <a:gd name="connsiteX5" fmla="*/ 8420384 w 10365842"/>
              <a:gd name="connsiteY5" fmla="*/ 0 h 4186744"/>
              <a:gd name="connsiteX6" fmla="*/ 7393454 w 10365842"/>
              <a:gd name="connsiteY6" fmla="*/ 2017588 h 4186744"/>
              <a:gd name="connsiteX0" fmla="*/ 7393454 w 10365842"/>
              <a:gd name="connsiteY0" fmla="*/ 2016107 h 4185263"/>
              <a:gd name="connsiteX1" fmla="*/ 0 w 10365842"/>
              <a:gd name="connsiteY1" fmla="*/ 3152004 h 4185263"/>
              <a:gd name="connsiteX2" fmla="*/ 2025797 w 10365842"/>
              <a:gd name="connsiteY2" fmla="*/ 4185263 h 4185263"/>
              <a:gd name="connsiteX3" fmla="*/ 10352770 w 10365842"/>
              <a:gd name="connsiteY3" fmla="*/ 4179421 h 4185263"/>
              <a:gd name="connsiteX4" fmla="*/ 10365842 w 10365842"/>
              <a:gd name="connsiteY4" fmla="*/ 1067096 h 4185263"/>
              <a:gd name="connsiteX5" fmla="*/ 8394014 w 10365842"/>
              <a:gd name="connsiteY5" fmla="*/ 0 h 4185263"/>
              <a:gd name="connsiteX6" fmla="*/ 7393454 w 10365842"/>
              <a:gd name="connsiteY6" fmla="*/ 2016107 h 4185263"/>
              <a:gd name="connsiteX0" fmla="*/ 7393454 w 10365842"/>
              <a:gd name="connsiteY0" fmla="*/ 2023512 h 4192668"/>
              <a:gd name="connsiteX1" fmla="*/ 0 w 10365842"/>
              <a:gd name="connsiteY1" fmla="*/ 3159409 h 4192668"/>
              <a:gd name="connsiteX2" fmla="*/ 2025797 w 10365842"/>
              <a:gd name="connsiteY2" fmla="*/ 4192668 h 4192668"/>
              <a:gd name="connsiteX3" fmla="*/ 10352770 w 10365842"/>
              <a:gd name="connsiteY3" fmla="*/ 4186826 h 4192668"/>
              <a:gd name="connsiteX4" fmla="*/ 10365842 w 10365842"/>
              <a:gd name="connsiteY4" fmla="*/ 1074501 h 4192668"/>
              <a:gd name="connsiteX5" fmla="*/ 8408657 w 10365842"/>
              <a:gd name="connsiteY5" fmla="*/ 0 h 4192668"/>
              <a:gd name="connsiteX6" fmla="*/ 7393454 w 10365842"/>
              <a:gd name="connsiteY6" fmla="*/ 2023512 h 4192668"/>
              <a:gd name="connsiteX0" fmla="*/ 7393454 w 10365842"/>
              <a:gd name="connsiteY0" fmla="*/ 5916696 h 8085852"/>
              <a:gd name="connsiteX1" fmla="*/ 0 w 10365842"/>
              <a:gd name="connsiteY1" fmla="*/ 7052593 h 8085852"/>
              <a:gd name="connsiteX2" fmla="*/ 2025797 w 10365842"/>
              <a:gd name="connsiteY2" fmla="*/ 8085852 h 8085852"/>
              <a:gd name="connsiteX3" fmla="*/ 10352770 w 10365842"/>
              <a:gd name="connsiteY3" fmla="*/ 8080010 h 8085852"/>
              <a:gd name="connsiteX4" fmla="*/ 10365842 w 10365842"/>
              <a:gd name="connsiteY4" fmla="*/ 4967685 h 8085852"/>
              <a:gd name="connsiteX5" fmla="*/ 3193665 w 10365842"/>
              <a:gd name="connsiteY5" fmla="*/ 0 h 8085852"/>
              <a:gd name="connsiteX6" fmla="*/ 7393454 w 10365842"/>
              <a:gd name="connsiteY6" fmla="*/ 5916696 h 8085852"/>
              <a:gd name="connsiteX0" fmla="*/ 2602461 w 10365842"/>
              <a:gd name="connsiteY0" fmla="*/ 3618812 h 8085852"/>
              <a:gd name="connsiteX1" fmla="*/ 0 w 10365842"/>
              <a:gd name="connsiteY1" fmla="*/ 7052593 h 8085852"/>
              <a:gd name="connsiteX2" fmla="*/ 2025797 w 10365842"/>
              <a:gd name="connsiteY2" fmla="*/ 8085852 h 8085852"/>
              <a:gd name="connsiteX3" fmla="*/ 10352770 w 10365842"/>
              <a:gd name="connsiteY3" fmla="*/ 8080010 h 8085852"/>
              <a:gd name="connsiteX4" fmla="*/ 10365842 w 10365842"/>
              <a:gd name="connsiteY4" fmla="*/ 4967685 h 8085852"/>
              <a:gd name="connsiteX5" fmla="*/ 3193665 w 10365842"/>
              <a:gd name="connsiteY5" fmla="*/ 0 h 8085852"/>
              <a:gd name="connsiteX6" fmla="*/ 2602461 w 10365842"/>
              <a:gd name="connsiteY6" fmla="*/ 3618812 h 8085852"/>
              <a:gd name="connsiteX0" fmla="*/ 2602461 w 10357127"/>
              <a:gd name="connsiteY0" fmla="*/ 3618812 h 8085852"/>
              <a:gd name="connsiteX1" fmla="*/ 0 w 10357127"/>
              <a:gd name="connsiteY1" fmla="*/ 7052593 h 8085852"/>
              <a:gd name="connsiteX2" fmla="*/ 2025797 w 10357127"/>
              <a:gd name="connsiteY2" fmla="*/ 8085852 h 8085852"/>
              <a:gd name="connsiteX3" fmla="*/ 10352770 w 10357127"/>
              <a:gd name="connsiteY3" fmla="*/ 8080010 h 8085852"/>
              <a:gd name="connsiteX4" fmla="*/ 4661792 w 10357127"/>
              <a:gd name="connsiteY4" fmla="*/ 659831 h 8085852"/>
              <a:gd name="connsiteX5" fmla="*/ 3193665 w 10357127"/>
              <a:gd name="connsiteY5" fmla="*/ 0 h 8085852"/>
              <a:gd name="connsiteX6" fmla="*/ 2602461 w 10357127"/>
              <a:gd name="connsiteY6" fmla="*/ 3618812 h 8085852"/>
              <a:gd name="connsiteX0" fmla="*/ 2602461 w 5162655"/>
              <a:gd name="connsiteY0" fmla="*/ 3618812 h 8085852"/>
              <a:gd name="connsiteX1" fmla="*/ 0 w 5162655"/>
              <a:gd name="connsiteY1" fmla="*/ 7052593 h 8085852"/>
              <a:gd name="connsiteX2" fmla="*/ 2025797 w 5162655"/>
              <a:gd name="connsiteY2" fmla="*/ 8085852 h 8085852"/>
              <a:gd name="connsiteX3" fmla="*/ 5158297 w 5162655"/>
              <a:gd name="connsiteY3" fmla="*/ 8047416 h 8085852"/>
              <a:gd name="connsiteX4" fmla="*/ 4661792 w 5162655"/>
              <a:gd name="connsiteY4" fmla="*/ 659831 h 8085852"/>
              <a:gd name="connsiteX5" fmla="*/ 3193665 w 5162655"/>
              <a:gd name="connsiteY5" fmla="*/ 0 h 8085852"/>
              <a:gd name="connsiteX6" fmla="*/ 2602461 w 5162655"/>
              <a:gd name="connsiteY6" fmla="*/ 3618812 h 8085852"/>
              <a:gd name="connsiteX0" fmla="*/ 2602461 w 5158297"/>
              <a:gd name="connsiteY0" fmla="*/ 3618812 h 8085852"/>
              <a:gd name="connsiteX1" fmla="*/ 0 w 5158297"/>
              <a:gd name="connsiteY1" fmla="*/ 7052593 h 8085852"/>
              <a:gd name="connsiteX2" fmla="*/ 2025797 w 5158297"/>
              <a:gd name="connsiteY2" fmla="*/ 8085852 h 8085852"/>
              <a:gd name="connsiteX3" fmla="*/ 5158297 w 5158297"/>
              <a:gd name="connsiteY3" fmla="*/ 8047416 h 8085852"/>
              <a:gd name="connsiteX4" fmla="*/ 4661792 w 5158297"/>
              <a:gd name="connsiteY4" fmla="*/ 659831 h 8085852"/>
              <a:gd name="connsiteX5" fmla="*/ 3193665 w 5158297"/>
              <a:gd name="connsiteY5" fmla="*/ 0 h 8085852"/>
              <a:gd name="connsiteX6" fmla="*/ 2602461 w 5158297"/>
              <a:gd name="connsiteY6" fmla="*/ 3618812 h 8085852"/>
              <a:gd name="connsiteX0" fmla="*/ 2602461 w 4661792"/>
              <a:gd name="connsiteY0" fmla="*/ 3618812 h 8085852"/>
              <a:gd name="connsiteX1" fmla="*/ 0 w 4661792"/>
              <a:gd name="connsiteY1" fmla="*/ 7052593 h 8085852"/>
              <a:gd name="connsiteX2" fmla="*/ 2025797 w 4661792"/>
              <a:gd name="connsiteY2" fmla="*/ 8085852 h 8085852"/>
              <a:gd name="connsiteX3" fmla="*/ 4616383 w 4661792"/>
              <a:gd name="connsiteY3" fmla="*/ 8058281 h 8085852"/>
              <a:gd name="connsiteX4" fmla="*/ 4661792 w 4661792"/>
              <a:gd name="connsiteY4" fmla="*/ 659831 h 8085852"/>
              <a:gd name="connsiteX5" fmla="*/ 3193665 w 4661792"/>
              <a:gd name="connsiteY5" fmla="*/ 0 h 8085852"/>
              <a:gd name="connsiteX6" fmla="*/ 2602461 w 4661792"/>
              <a:gd name="connsiteY6" fmla="*/ 3618812 h 8085852"/>
              <a:gd name="connsiteX0" fmla="*/ 2602461 w 4661792"/>
              <a:gd name="connsiteY0" fmla="*/ 3647014 h 8114054"/>
              <a:gd name="connsiteX1" fmla="*/ 0 w 4661792"/>
              <a:gd name="connsiteY1" fmla="*/ 7080795 h 8114054"/>
              <a:gd name="connsiteX2" fmla="*/ 2025797 w 4661792"/>
              <a:gd name="connsiteY2" fmla="*/ 8114054 h 8114054"/>
              <a:gd name="connsiteX3" fmla="*/ 4616383 w 4661792"/>
              <a:gd name="connsiteY3" fmla="*/ 8086483 h 8114054"/>
              <a:gd name="connsiteX4" fmla="*/ 4661792 w 4661792"/>
              <a:gd name="connsiteY4" fmla="*/ 688033 h 8114054"/>
              <a:gd name="connsiteX5" fmla="*/ 3246860 w 4661792"/>
              <a:gd name="connsiteY5" fmla="*/ 0 h 8114054"/>
              <a:gd name="connsiteX6" fmla="*/ 2602461 w 4661792"/>
              <a:gd name="connsiteY6" fmla="*/ 3647014 h 8114054"/>
              <a:gd name="connsiteX0" fmla="*/ 2602461 w 4661792"/>
              <a:gd name="connsiteY0" fmla="*/ 4126447 h 8593487"/>
              <a:gd name="connsiteX1" fmla="*/ 0 w 4661792"/>
              <a:gd name="connsiteY1" fmla="*/ 7560228 h 8593487"/>
              <a:gd name="connsiteX2" fmla="*/ 2025797 w 4661792"/>
              <a:gd name="connsiteY2" fmla="*/ 8593487 h 8593487"/>
              <a:gd name="connsiteX3" fmla="*/ 4616383 w 4661792"/>
              <a:gd name="connsiteY3" fmla="*/ 8565916 h 8593487"/>
              <a:gd name="connsiteX4" fmla="*/ 4661792 w 4661792"/>
              <a:gd name="connsiteY4" fmla="*/ 1167466 h 8593487"/>
              <a:gd name="connsiteX5" fmla="*/ 4004192 w 4661792"/>
              <a:gd name="connsiteY5" fmla="*/ 0 h 8593487"/>
              <a:gd name="connsiteX6" fmla="*/ 2602461 w 4661792"/>
              <a:gd name="connsiteY6" fmla="*/ 4126447 h 8593487"/>
              <a:gd name="connsiteX0" fmla="*/ 2602461 w 4661792"/>
              <a:gd name="connsiteY0" fmla="*/ 3663465 h 8130505"/>
              <a:gd name="connsiteX1" fmla="*/ 0 w 4661792"/>
              <a:gd name="connsiteY1" fmla="*/ 7097246 h 8130505"/>
              <a:gd name="connsiteX2" fmla="*/ 2025797 w 4661792"/>
              <a:gd name="connsiteY2" fmla="*/ 8130505 h 8130505"/>
              <a:gd name="connsiteX3" fmla="*/ 4616383 w 4661792"/>
              <a:gd name="connsiteY3" fmla="*/ 8102934 h 8130505"/>
              <a:gd name="connsiteX4" fmla="*/ 4661792 w 4661792"/>
              <a:gd name="connsiteY4" fmla="*/ 704484 h 8130505"/>
              <a:gd name="connsiteX5" fmla="*/ 3205319 w 4661792"/>
              <a:gd name="connsiteY5" fmla="*/ 0 h 8130505"/>
              <a:gd name="connsiteX6" fmla="*/ 2602461 w 4661792"/>
              <a:gd name="connsiteY6" fmla="*/ 3663465 h 8130505"/>
              <a:gd name="connsiteX0" fmla="*/ 2646257 w 4661792"/>
              <a:gd name="connsiteY0" fmla="*/ 6652322 h 8130505"/>
              <a:gd name="connsiteX1" fmla="*/ 0 w 4661792"/>
              <a:gd name="connsiteY1" fmla="*/ 7097246 h 8130505"/>
              <a:gd name="connsiteX2" fmla="*/ 2025797 w 4661792"/>
              <a:gd name="connsiteY2" fmla="*/ 8130505 h 8130505"/>
              <a:gd name="connsiteX3" fmla="*/ 4616383 w 4661792"/>
              <a:gd name="connsiteY3" fmla="*/ 8102934 h 8130505"/>
              <a:gd name="connsiteX4" fmla="*/ 4661792 w 4661792"/>
              <a:gd name="connsiteY4" fmla="*/ 704484 h 8130505"/>
              <a:gd name="connsiteX5" fmla="*/ 3205319 w 4661792"/>
              <a:gd name="connsiteY5" fmla="*/ 0 h 8130505"/>
              <a:gd name="connsiteX6" fmla="*/ 2646257 w 4661792"/>
              <a:gd name="connsiteY6" fmla="*/ 6652322 h 8130505"/>
              <a:gd name="connsiteX0" fmla="*/ 2646257 w 6188472"/>
              <a:gd name="connsiteY0" fmla="*/ 6652322 h 8130505"/>
              <a:gd name="connsiteX1" fmla="*/ 0 w 6188472"/>
              <a:gd name="connsiteY1" fmla="*/ 7097246 h 8130505"/>
              <a:gd name="connsiteX2" fmla="*/ 2025797 w 6188472"/>
              <a:gd name="connsiteY2" fmla="*/ 8130505 h 8130505"/>
              <a:gd name="connsiteX3" fmla="*/ 4616383 w 6188472"/>
              <a:gd name="connsiteY3" fmla="*/ 8102934 h 8130505"/>
              <a:gd name="connsiteX4" fmla="*/ 6188472 w 6188472"/>
              <a:gd name="connsiteY4" fmla="*/ 5564626 h 8130505"/>
              <a:gd name="connsiteX5" fmla="*/ 3205319 w 6188472"/>
              <a:gd name="connsiteY5" fmla="*/ 0 h 8130505"/>
              <a:gd name="connsiteX6" fmla="*/ 2646257 w 6188472"/>
              <a:gd name="connsiteY6" fmla="*/ 6652322 h 8130505"/>
              <a:gd name="connsiteX0" fmla="*/ 2646257 w 6188472"/>
              <a:gd name="connsiteY0" fmla="*/ 1701215 h 3179398"/>
              <a:gd name="connsiteX1" fmla="*/ 0 w 6188472"/>
              <a:gd name="connsiteY1" fmla="*/ 2146139 h 3179398"/>
              <a:gd name="connsiteX2" fmla="*/ 2025797 w 6188472"/>
              <a:gd name="connsiteY2" fmla="*/ 3179398 h 3179398"/>
              <a:gd name="connsiteX3" fmla="*/ 4616383 w 6188472"/>
              <a:gd name="connsiteY3" fmla="*/ 3151827 h 3179398"/>
              <a:gd name="connsiteX4" fmla="*/ 6188472 w 6188472"/>
              <a:gd name="connsiteY4" fmla="*/ 613519 h 3179398"/>
              <a:gd name="connsiteX5" fmla="*/ 4754154 w 6188472"/>
              <a:gd name="connsiteY5" fmla="*/ 0 h 3179398"/>
              <a:gd name="connsiteX6" fmla="*/ 2646257 w 6188472"/>
              <a:gd name="connsiteY6" fmla="*/ 1701215 h 3179398"/>
              <a:gd name="connsiteX0" fmla="*/ 2646257 w 6188472"/>
              <a:gd name="connsiteY0" fmla="*/ 1701215 h 3179398"/>
              <a:gd name="connsiteX1" fmla="*/ 0 w 6188472"/>
              <a:gd name="connsiteY1" fmla="*/ 2146139 h 3179398"/>
              <a:gd name="connsiteX2" fmla="*/ 2025797 w 6188472"/>
              <a:gd name="connsiteY2" fmla="*/ 3179398 h 3179398"/>
              <a:gd name="connsiteX3" fmla="*/ 6186859 w 6188472"/>
              <a:gd name="connsiteY3" fmla="*/ 3021877 h 3179398"/>
              <a:gd name="connsiteX4" fmla="*/ 6188472 w 6188472"/>
              <a:gd name="connsiteY4" fmla="*/ 613519 h 3179398"/>
              <a:gd name="connsiteX5" fmla="*/ 4754154 w 6188472"/>
              <a:gd name="connsiteY5" fmla="*/ 0 h 3179398"/>
              <a:gd name="connsiteX6" fmla="*/ 2646257 w 6188472"/>
              <a:gd name="connsiteY6" fmla="*/ 1701215 h 3179398"/>
              <a:gd name="connsiteX0" fmla="*/ 2608596 w 6150811"/>
              <a:gd name="connsiteY0" fmla="*/ 1701215 h 3179398"/>
              <a:gd name="connsiteX1" fmla="*/ 0 w 6150811"/>
              <a:gd name="connsiteY1" fmla="*/ 2113002 h 3179398"/>
              <a:gd name="connsiteX2" fmla="*/ 1988136 w 6150811"/>
              <a:gd name="connsiteY2" fmla="*/ 3179398 h 3179398"/>
              <a:gd name="connsiteX3" fmla="*/ 6149198 w 6150811"/>
              <a:gd name="connsiteY3" fmla="*/ 3021877 h 3179398"/>
              <a:gd name="connsiteX4" fmla="*/ 6150811 w 6150811"/>
              <a:gd name="connsiteY4" fmla="*/ 613519 h 3179398"/>
              <a:gd name="connsiteX5" fmla="*/ 4716493 w 6150811"/>
              <a:gd name="connsiteY5" fmla="*/ 0 h 3179398"/>
              <a:gd name="connsiteX6" fmla="*/ 2608596 w 6150811"/>
              <a:gd name="connsiteY6" fmla="*/ 1701215 h 3179398"/>
              <a:gd name="connsiteX0" fmla="*/ 2608596 w 6150811"/>
              <a:gd name="connsiteY0" fmla="*/ 1695692 h 3173875"/>
              <a:gd name="connsiteX1" fmla="*/ 0 w 6150811"/>
              <a:gd name="connsiteY1" fmla="*/ 2107479 h 3173875"/>
              <a:gd name="connsiteX2" fmla="*/ 1988136 w 6150811"/>
              <a:gd name="connsiteY2" fmla="*/ 3173875 h 3173875"/>
              <a:gd name="connsiteX3" fmla="*/ 6149198 w 6150811"/>
              <a:gd name="connsiteY3" fmla="*/ 3016354 h 3173875"/>
              <a:gd name="connsiteX4" fmla="*/ 6150811 w 6150811"/>
              <a:gd name="connsiteY4" fmla="*/ 607996 h 3173875"/>
              <a:gd name="connsiteX5" fmla="*/ 4761107 w 6150811"/>
              <a:gd name="connsiteY5" fmla="*/ 0 h 3173875"/>
              <a:gd name="connsiteX6" fmla="*/ 2608596 w 6150811"/>
              <a:gd name="connsiteY6" fmla="*/ 1695692 h 3173875"/>
              <a:gd name="connsiteX0" fmla="*/ 2608596 w 6149736"/>
              <a:gd name="connsiteY0" fmla="*/ 1695692 h 3173875"/>
              <a:gd name="connsiteX1" fmla="*/ 0 w 6149736"/>
              <a:gd name="connsiteY1" fmla="*/ 2107479 h 3173875"/>
              <a:gd name="connsiteX2" fmla="*/ 1988136 w 6149736"/>
              <a:gd name="connsiteY2" fmla="*/ 3173875 h 3173875"/>
              <a:gd name="connsiteX3" fmla="*/ 6149198 w 6149736"/>
              <a:gd name="connsiteY3" fmla="*/ 3016354 h 3173875"/>
              <a:gd name="connsiteX4" fmla="*/ 6061007 w 6149736"/>
              <a:gd name="connsiteY4" fmla="*/ 1105056 h 3173875"/>
              <a:gd name="connsiteX5" fmla="*/ 4761107 w 6149736"/>
              <a:gd name="connsiteY5" fmla="*/ 0 h 3173875"/>
              <a:gd name="connsiteX6" fmla="*/ 2608596 w 6149736"/>
              <a:gd name="connsiteY6" fmla="*/ 1695692 h 317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9736" h="3173875">
                <a:moveTo>
                  <a:pt x="2608596" y="1695692"/>
                </a:moveTo>
                <a:lnTo>
                  <a:pt x="0" y="2107479"/>
                </a:lnTo>
                <a:lnTo>
                  <a:pt x="1988136" y="3173875"/>
                </a:lnTo>
                <a:lnTo>
                  <a:pt x="6149198" y="3016354"/>
                </a:lnTo>
                <a:cubicBezTo>
                  <a:pt x="6149736" y="2213568"/>
                  <a:pt x="6060469" y="1907842"/>
                  <a:pt x="6061007" y="1105056"/>
                </a:cubicBezTo>
                <a:lnTo>
                  <a:pt x="4761107" y="0"/>
                </a:lnTo>
                <a:lnTo>
                  <a:pt x="2608596" y="1695692"/>
                </a:lnTo>
                <a:close/>
              </a:path>
            </a:pathLst>
          </a:custGeom>
          <a:gradFill flip="none" rotWithShape="1">
            <a:gsLst>
              <a:gs pos="0">
                <a:schemeClr val="tx1">
                  <a:alpha val="40000"/>
                </a:schemeClr>
              </a:gs>
              <a:gs pos="62000">
                <a:schemeClr val="bg1">
                  <a:lumMod val="50000"/>
                  <a:shade val="67500"/>
                  <a:satMod val="115000"/>
                  <a:alpha val="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defRPr/>
            </a:pPr>
            <a:endParaRPr lang="en-US" sz="1798">
              <a:solidFill>
                <a:prstClr val="white"/>
              </a:solidFill>
              <a:latin typeface="Calibri" panose="020F0502020204030204"/>
            </a:endParaRPr>
          </a:p>
        </p:txBody>
      </p:sp>
      <p:sp>
        <p:nvSpPr>
          <p:cNvPr id="6" name="Rounded Rectangle 5">
            <a:extLst>
              <a:ext uri="{FF2B5EF4-FFF2-40B4-BE49-F238E27FC236}">
                <a16:creationId xmlns:a16="http://schemas.microsoft.com/office/drawing/2014/main" id="{FBD5BFBD-0CB8-CD43-9388-50770395A237}"/>
              </a:ext>
            </a:extLst>
          </p:cNvPr>
          <p:cNvSpPr/>
          <p:nvPr/>
        </p:nvSpPr>
        <p:spPr>
          <a:xfrm>
            <a:off x="1288751" y="1642602"/>
            <a:ext cx="1314108" cy="3656648"/>
          </a:xfrm>
          <a:prstGeom prst="roundRect">
            <a:avLst>
              <a:gd name="adj" fmla="val 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68562" bIns="68562" rtlCol="0" anchor="t" anchorCtr="0"/>
          <a:lstStyle/>
          <a:p>
            <a:pPr defTabSz="913852">
              <a:defRPr/>
            </a:pPr>
            <a:r>
              <a:rPr lang="en-US" sz="1400" b="1" kern="0" dirty="0">
                <a:solidFill>
                  <a:prstClr val="white"/>
                </a:solidFill>
                <a:latin typeface="Calibri" panose="020F0502020204030204"/>
                <a:cs typeface="Arial" pitchFamily="34" charset="0"/>
              </a:rPr>
              <a:t>Key Drivers:</a:t>
            </a:r>
          </a:p>
          <a:p>
            <a:pPr defTabSz="913852">
              <a:defRPr/>
            </a:pPr>
            <a:endParaRPr lang="en-US" sz="1400" kern="0" dirty="0">
              <a:solidFill>
                <a:prstClr val="white"/>
              </a:solidFill>
              <a:latin typeface="Calibri" panose="020F0502020204030204"/>
              <a:cs typeface="Arial" pitchFamily="34" charset="0"/>
            </a:endParaRPr>
          </a:p>
          <a:p>
            <a:pPr defTabSz="913852">
              <a:defRPr/>
            </a:pPr>
            <a:r>
              <a:rPr lang="en-US" sz="1400" kern="0" dirty="0">
                <a:solidFill>
                  <a:prstClr val="white"/>
                </a:solidFill>
                <a:latin typeface="Calibri" panose="020F0502020204030204"/>
                <a:cs typeface="Arial" pitchFamily="34" charset="0"/>
              </a:rPr>
              <a:t>Governance</a:t>
            </a:r>
          </a:p>
          <a:p>
            <a:pPr defTabSz="913852">
              <a:defRPr/>
            </a:pPr>
            <a:r>
              <a:rPr lang="en-US" sz="1400" kern="0" dirty="0">
                <a:solidFill>
                  <a:prstClr val="white"/>
                </a:solidFill>
                <a:latin typeface="Calibri" panose="020F0502020204030204"/>
                <a:cs typeface="Arial" pitchFamily="34" charset="0"/>
              </a:rPr>
              <a:t>Risk</a:t>
            </a:r>
          </a:p>
          <a:p>
            <a:pPr defTabSz="913852">
              <a:defRPr/>
            </a:pPr>
            <a:r>
              <a:rPr lang="en-US" sz="1400" kern="0" dirty="0">
                <a:solidFill>
                  <a:prstClr val="white"/>
                </a:solidFill>
                <a:latin typeface="Calibri" panose="020F0502020204030204"/>
                <a:cs typeface="Arial" pitchFamily="34" charset="0"/>
              </a:rPr>
              <a:t>Compliance</a:t>
            </a:r>
          </a:p>
          <a:p>
            <a:pPr defTabSz="913852">
              <a:defRPr/>
            </a:pPr>
            <a:r>
              <a:rPr lang="en-US" sz="1400" kern="0" dirty="0">
                <a:solidFill>
                  <a:prstClr val="white"/>
                </a:solidFill>
                <a:latin typeface="Calibri" panose="020F0502020204030204"/>
                <a:cs typeface="Arial" pitchFamily="34" charset="0"/>
              </a:rPr>
              <a:t>Audit Findings</a:t>
            </a:r>
          </a:p>
          <a:p>
            <a:pPr defTabSz="913852">
              <a:defRPr/>
            </a:pPr>
            <a:r>
              <a:rPr lang="en-US" sz="1400" kern="0" dirty="0">
                <a:solidFill>
                  <a:prstClr val="white"/>
                </a:solidFill>
                <a:latin typeface="Calibri" panose="020F0502020204030204"/>
                <a:cs typeface="Arial" pitchFamily="34" charset="0"/>
              </a:rPr>
              <a:t>Past Incidents</a:t>
            </a:r>
          </a:p>
          <a:p>
            <a:pPr defTabSz="913852">
              <a:defRPr/>
            </a:pPr>
            <a:r>
              <a:rPr lang="en-US" sz="1400" kern="0" dirty="0">
                <a:solidFill>
                  <a:prstClr val="white"/>
                </a:solidFill>
                <a:latin typeface="Calibri" panose="020F0502020204030204"/>
                <a:cs typeface="Arial" pitchFamily="34" charset="0"/>
              </a:rPr>
              <a:t>Resilience</a:t>
            </a:r>
          </a:p>
          <a:p>
            <a:pPr defTabSz="913852">
              <a:defRPr/>
            </a:pPr>
            <a:r>
              <a:rPr lang="en-US" sz="1400" kern="0" dirty="0">
                <a:solidFill>
                  <a:prstClr val="white"/>
                </a:solidFill>
                <a:latin typeface="Calibri" panose="020F0502020204030204"/>
                <a:cs typeface="Arial" pitchFamily="34" charset="0"/>
              </a:rPr>
              <a:t>Threat Intel</a:t>
            </a:r>
          </a:p>
          <a:p>
            <a:pPr defTabSz="913852">
              <a:defRPr/>
            </a:pPr>
            <a:r>
              <a:rPr lang="en-US" sz="1400" kern="0" dirty="0">
                <a:solidFill>
                  <a:prstClr val="white"/>
                </a:solidFill>
                <a:latin typeface="Calibri" panose="020F0502020204030204"/>
                <a:cs typeface="Arial" pitchFamily="34" charset="0"/>
              </a:rPr>
              <a:t>Policies  Processes</a:t>
            </a:r>
          </a:p>
          <a:p>
            <a:pPr defTabSz="913852">
              <a:defRPr/>
            </a:pPr>
            <a:r>
              <a:rPr lang="en-US" sz="1400" kern="0" dirty="0">
                <a:solidFill>
                  <a:prstClr val="white"/>
                </a:solidFill>
                <a:latin typeface="Calibri" panose="020F0502020204030204"/>
                <a:cs typeface="Arial" pitchFamily="34" charset="0"/>
              </a:rPr>
              <a:t>Project Risk</a:t>
            </a:r>
          </a:p>
          <a:p>
            <a:pPr defTabSz="913852">
              <a:defRPr/>
            </a:pPr>
            <a:endParaRPr lang="en-US" sz="1400" kern="0" dirty="0">
              <a:solidFill>
                <a:prstClr val="white"/>
              </a:solidFill>
              <a:latin typeface="Calibri" panose="020F0502020204030204"/>
              <a:cs typeface="Arial" pitchFamily="34" charset="0"/>
            </a:endParaRPr>
          </a:p>
          <a:p>
            <a:pPr defTabSz="913852">
              <a:defRPr/>
            </a:pPr>
            <a:br>
              <a:rPr lang="en-US" sz="1400" kern="0" dirty="0">
                <a:solidFill>
                  <a:prstClr val="white"/>
                </a:solidFill>
                <a:latin typeface="Calibri" panose="020F0502020204030204"/>
                <a:cs typeface="Arial" pitchFamily="34" charset="0"/>
              </a:rPr>
            </a:br>
            <a:endParaRPr lang="en-US" sz="1400" kern="0" dirty="0">
              <a:solidFill>
                <a:prstClr val="white"/>
              </a:solidFill>
              <a:latin typeface="Calibri" panose="020F0502020204030204"/>
              <a:cs typeface="Arial" pitchFamily="34" charset="0"/>
            </a:endParaRPr>
          </a:p>
          <a:p>
            <a:pPr defTabSz="913852">
              <a:defRPr/>
            </a:pPr>
            <a:endParaRPr lang="en-US" sz="1400" kern="0" dirty="0">
              <a:solidFill>
                <a:prstClr val="white"/>
              </a:solidFill>
              <a:latin typeface="Calibri" panose="020F0502020204030204"/>
              <a:cs typeface="Arial" pitchFamily="34" charset="0"/>
            </a:endParaRPr>
          </a:p>
        </p:txBody>
      </p:sp>
      <p:grpSp>
        <p:nvGrpSpPr>
          <p:cNvPr id="7" name="Group 6">
            <a:extLst>
              <a:ext uri="{FF2B5EF4-FFF2-40B4-BE49-F238E27FC236}">
                <a16:creationId xmlns:a16="http://schemas.microsoft.com/office/drawing/2014/main" id="{F31613C4-6424-8844-BE84-4527F62B894C}"/>
              </a:ext>
            </a:extLst>
          </p:cNvPr>
          <p:cNvGrpSpPr/>
          <p:nvPr/>
        </p:nvGrpSpPr>
        <p:grpSpPr>
          <a:xfrm>
            <a:off x="1534024" y="4646651"/>
            <a:ext cx="350425" cy="467899"/>
            <a:chOff x="2212976" y="1604963"/>
            <a:chExt cx="1112838" cy="1485900"/>
          </a:xfrm>
          <a:solidFill>
            <a:schemeClr val="bg1"/>
          </a:solidFill>
          <a:effectLst/>
        </p:grpSpPr>
        <p:sp>
          <p:nvSpPr>
            <p:cNvPr id="8" name="Freeform 11">
              <a:extLst>
                <a:ext uri="{FF2B5EF4-FFF2-40B4-BE49-F238E27FC236}">
                  <a16:creationId xmlns:a16="http://schemas.microsoft.com/office/drawing/2014/main" id="{7675B88F-E608-A946-8FEB-84A77E8620DC}"/>
                </a:ext>
              </a:extLst>
            </p:cNvPr>
            <p:cNvSpPr>
              <a:spLocks noEditPoints="1"/>
            </p:cNvSpPr>
            <p:nvPr/>
          </p:nvSpPr>
          <p:spPr bwMode="auto">
            <a:xfrm>
              <a:off x="2436813" y="1604963"/>
              <a:ext cx="661988" cy="430213"/>
            </a:xfrm>
            <a:custGeom>
              <a:avLst/>
              <a:gdLst/>
              <a:ahLst/>
              <a:cxnLst>
                <a:cxn ang="0">
                  <a:pos x="209" y="41"/>
                </a:cxn>
                <a:cxn ang="0">
                  <a:pos x="193" y="44"/>
                </a:cxn>
                <a:cxn ang="0">
                  <a:pos x="181" y="53"/>
                </a:cxn>
                <a:cxn ang="0">
                  <a:pos x="172" y="67"/>
                </a:cxn>
                <a:cxn ang="0">
                  <a:pos x="169" y="83"/>
                </a:cxn>
                <a:cxn ang="0">
                  <a:pos x="172" y="99"/>
                </a:cxn>
                <a:cxn ang="0">
                  <a:pos x="181" y="111"/>
                </a:cxn>
                <a:cxn ang="0">
                  <a:pos x="193" y="120"/>
                </a:cxn>
                <a:cxn ang="0">
                  <a:pos x="209" y="123"/>
                </a:cxn>
                <a:cxn ang="0">
                  <a:pos x="225" y="120"/>
                </a:cxn>
                <a:cxn ang="0">
                  <a:pos x="237" y="111"/>
                </a:cxn>
                <a:cxn ang="0">
                  <a:pos x="246" y="99"/>
                </a:cxn>
                <a:cxn ang="0">
                  <a:pos x="249" y="83"/>
                </a:cxn>
                <a:cxn ang="0">
                  <a:pos x="246" y="67"/>
                </a:cxn>
                <a:cxn ang="0">
                  <a:pos x="237" y="53"/>
                </a:cxn>
                <a:cxn ang="0">
                  <a:pos x="225" y="44"/>
                </a:cxn>
                <a:cxn ang="0">
                  <a:pos x="209" y="41"/>
                </a:cxn>
                <a:cxn ang="0">
                  <a:pos x="197" y="0"/>
                </a:cxn>
                <a:cxn ang="0">
                  <a:pos x="221" y="0"/>
                </a:cxn>
                <a:cxn ang="0">
                  <a:pos x="246" y="4"/>
                </a:cxn>
                <a:cxn ang="0">
                  <a:pos x="267" y="15"/>
                </a:cxn>
                <a:cxn ang="0">
                  <a:pos x="283" y="31"/>
                </a:cxn>
                <a:cxn ang="0">
                  <a:pos x="294" y="52"/>
                </a:cxn>
                <a:cxn ang="0">
                  <a:pos x="298" y="77"/>
                </a:cxn>
                <a:cxn ang="0">
                  <a:pos x="298" y="190"/>
                </a:cxn>
                <a:cxn ang="0">
                  <a:pos x="379" y="190"/>
                </a:cxn>
                <a:cxn ang="0">
                  <a:pos x="394" y="193"/>
                </a:cxn>
                <a:cxn ang="0">
                  <a:pos x="407" y="202"/>
                </a:cxn>
                <a:cxn ang="0">
                  <a:pos x="414" y="214"/>
                </a:cxn>
                <a:cxn ang="0">
                  <a:pos x="417" y="231"/>
                </a:cxn>
                <a:cxn ang="0">
                  <a:pos x="414" y="247"/>
                </a:cxn>
                <a:cxn ang="0">
                  <a:pos x="407" y="259"/>
                </a:cxn>
                <a:cxn ang="0">
                  <a:pos x="394" y="268"/>
                </a:cxn>
                <a:cxn ang="0">
                  <a:pos x="379" y="271"/>
                </a:cxn>
                <a:cxn ang="0">
                  <a:pos x="39" y="271"/>
                </a:cxn>
                <a:cxn ang="0">
                  <a:pos x="24" y="268"/>
                </a:cxn>
                <a:cxn ang="0">
                  <a:pos x="11" y="259"/>
                </a:cxn>
                <a:cxn ang="0">
                  <a:pos x="3" y="247"/>
                </a:cxn>
                <a:cxn ang="0">
                  <a:pos x="0" y="231"/>
                </a:cxn>
                <a:cxn ang="0">
                  <a:pos x="3" y="214"/>
                </a:cxn>
                <a:cxn ang="0">
                  <a:pos x="11" y="202"/>
                </a:cxn>
                <a:cxn ang="0">
                  <a:pos x="24" y="193"/>
                </a:cxn>
                <a:cxn ang="0">
                  <a:pos x="39" y="190"/>
                </a:cxn>
                <a:cxn ang="0">
                  <a:pos x="120" y="190"/>
                </a:cxn>
                <a:cxn ang="0">
                  <a:pos x="120" y="77"/>
                </a:cxn>
                <a:cxn ang="0">
                  <a:pos x="124" y="52"/>
                </a:cxn>
                <a:cxn ang="0">
                  <a:pos x="134" y="31"/>
                </a:cxn>
                <a:cxn ang="0">
                  <a:pos x="151" y="15"/>
                </a:cxn>
                <a:cxn ang="0">
                  <a:pos x="172" y="4"/>
                </a:cxn>
                <a:cxn ang="0">
                  <a:pos x="197" y="0"/>
                </a:cxn>
              </a:cxnLst>
              <a:rect l="0" t="0" r="r" b="b"/>
              <a:pathLst>
                <a:path w="417" h="271">
                  <a:moveTo>
                    <a:pt x="209" y="41"/>
                  </a:moveTo>
                  <a:lnTo>
                    <a:pt x="193" y="44"/>
                  </a:lnTo>
                  <a:lnTo>
                    <a:pt x="181" y="53"/>
                  </a:lnTo>
                  <a:lnTo>
                    <a:pt x="172" y="67"/>
                  </a:lnTo>
                  <a:lnTo>
                    <a:pt x="169" y="83"/>
                  </a:lnTo>
                  <a:lnTo>
                    <a:pt x="172" y="99"/>
                  </a:lnTo>
                  <a:lnTo>
                    <a:pt x="181" y="111"/>
                  </a:lnTo>
                  <a:lnTo>
                    <a:pt x="193" y="120"/>
                  </a:lnTo>
                  <a:lnTo>
                    <a:pt x="209" y="123"/>
                  </a:lnTo>
                  <a:lnTo>
                    <a:pt x="225" y="120"/>
                  </a:lnTo>
                  <a:lnTo>
                    <a:pt x="237" y="111"/>
                  </a:lnTo>
                  <a:lnTo>
                    <a:pt x="246" y="99"/>
                  </a:lnTo>
                  <a:lnTo>
                    <a:pt x="249" y="83"/>
                  </a:lnTo>
                  <a:lnTo>
                    <a:pt x="246" y="67"/>
                  </a:lnTo>
                  <a:lnTo>
                    <a:pt x="237" y="53"/>
                  </a:lnTo>
                  <a:lnTo>
                    <a:pt x="225" y="44"/>
                  </a:lnTo>
                  <a:lnTo>
                    <a:pt x="209" y="41"/>
                  </a:lnTo>
                  <a:close/>
                  <a:moveTo>
                    <a:pt x="197" y="0"/>
                  </a:moveTo>
                  <a:lnTo>
                    <a:pt x="221" y="0"/>
                  </a:lnTo>
                  <a:lnTo>
                    <a:pt x="246" y="4"/>
                  </a:lnTo>
                  <a:lnTo>
                    <a:pt x="267" y="15"/>
                  </a:lnTo>
                  <a:lnTo>
                    <a:pt x="283" y="31"/>
                  </a:lnTo>
                  <a:lnTo>
                    <a:pt x="294" y="52"/>
                  </a:lnTo>
                  <a:lnTo>
                    <a:pt x="298" y="77"/>
                  </a:lnTo>
                  <a:lnTo>
                    <a:pt x="298" y="190"/>
                  </a:lnTo>
                  <a:lnTo>
                    <a:pt x="379" y="190"/>
                  </a:lnTo>
                  <a:lnTo>
                    <a:pt x="394" y="193"/>
                  </a:lnTo>
                  <a:lnTo>
                    <a:pt x="407" y="202"/>
                  </a:lnTo>
                  <a:lnTo>
                    <a:pt x="414" y="214"/>
                  </a:lnTo>
                  <a:lnTo>
                    <a:pt x="417" y="231"/>
                  </a:lnTo>
                  <a:lnTo>
                    <a:pt x="414" y="247"/>
                  </a:lnTo>
                  <a:lnTo>
                    <a:pt x="407" y="259"/>
                  </a:lnTo>
                  <a:lnTo>
                    <a:pt x="394" y="268"/>
                  </a:lnTo>
                  <a:lnTo>
                    <a:pt x="379" y="271"/>
                  </a:lnTo>
                  <a:lnTo>
                    <a:pt x="39" y="271"/>
                  </a:lnTo>
                  <a:lnTo>
                    <a:pt x="24" y="268"/>
                  </a:lnTo>
                  <a:lnTo>
                    <a:pt x="11" y="259"/>
                  </a:lnTo>
                  <a:lnTo>
                    <a:pt x="3" y="247"/>
                  </a:lnTo>
                  <a:lnTo>
                    <a:pt x="0" y="231"/>
                  </a:lnTo>
                  <a:lnTo>
                    <a:pt x="3" y="214"/>
                  </a:lnTo>
                  <a:lnTo>
                    <a:pt x="11" y="202"/>
                  </a:lnTo>
                  <a:lnTo>
                    <a:pt x="24" y="193"/>
                  </a:lnTo>
                  <a:lnTo>
                    <a:pt x="39" y="190"/>
                  </a:lnTo>
                  <a:lnTo>
                    <a:pt x="120" y="190"/>
                  </a:lnTo>
                  <a:lnTo>
                    <a:pt x="120" y="77"/>
                  </a:lnTo>
                  <a:lnTo>
                    <a:pt x="124" y="52"/>
                  </a:lnTo>
                  <a:lnTo>
                    <a:pt x="134" y="31"/>
                  </a:lnTo>
                  <a:lnTo>
                    <a:pt x="151" y="15"/>
                  </a:lnTo>
                  <a:lnTo>
                    <a:pt x="172" y="4"/>
                  </a:lnTo>
                  <a:lnTo>
                    <a:pt x="197" y="0"/>
                  </a:lnTo>
                  <a:close/>
                </a:path>
              </a:pathLst>
            </a:custGeom>
            <a:grpFill/>
            <a:ln w="0">
              <a:noFill/>
              <a:prstDash val="solid"/>
              <a:round/>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9" name="Rectangle 12">
              <a:extLst>
                <a:ext uri="{FF2B5EF4-FFF2-40B4-BE49-F238E27FC236}">
                  <a16:creationId xmlns:a16="http://schemas.microsoft.com/office/drawing/2014/main" id="{5A2CC1E2-A253-C347-A11E-BDFA19785973}"/>
                </a:ext>
              </a:extLst>
            </p:cNvPr>
            <p:cNvSpPr>
              <a:spLocks noChangeArrowheads="1"/>
            </p:cNvSpPr>
            <p:nvPr/>
          </p:nvSpPr>
          <p:spPr bwMode="auto">
            <a:xfrm>
              <a:off x="2570163" y="2119313"/>
              <a:ext cx="538163" cy="87313"/>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10" name="Rectangle 13">
              <a:extLst>
                <a:ext uri="{FF2B5EF4-FFF2-40B4-BE49-F238E27FC236}">
                  <a16:creationId xmlns:a16="http://schemas.microsoft.com/office/drawing/2014/main" id="{CBF046E2-9824-684E-B615-9C9819629EF6}"/>
                </a:ext>
              </a:extLst>
            </p:cNvPr>
            <p:cNvSpPr>
              <a:spLocks noChangeArrowheads="1"/>
            </p:cNvSpPr>
            <p:nvPr/>
          </p:nvSpPr>
          <p:spPr bwMode="auto">
            <a:xfrm>
              <a:off x="2570163" y="2254250"/>
              <a:ext cx="538163" cy="87313"/>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11" name="Rectangle 14">
              <a:extLst>
                <a:ext uri="{FF2B5EF4-FFF2-40B4-BE49-F238E27FC236}">
                  <a16:creationId xmlns:a16="http://schemas.microsoft.com/office/drawing/2014/main" id="{2690E1DF-457A-1441-9347-82A3BFF5F3EC}"/>
                </a:ext>
              </a:extLst>
            </p:cNvPr>
            <p:cNvSpPr>
              <a:spLocks noChangeArrowheads="1"/>
            </p:cNvSpPr>
            <p:nvPr/>
          </p:nvSpPr>
          <p:spPr bwMode="auto">
            <a:xfrm>
              <a:off x="2570163" y="2392363"/>
              <a:ext cx="538163" cy="87313"/>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12" name="Rectangle 15">
              <a:extLst>
                <a:ext uri="{FF2B5EF4-FFF2-40B4-BE49-F238E27FC236}">
                  <a16:creationId xmlns:a16="http://schemas.microsoft.com/office/drawing/2014/main" id="{B200E37B-101E-C749-9112-6DA1CEDFAD89}"/>
                </a:ext>
              </a:extLst>
            </p:cNvPr>
            <p:cNvSpPr>
              <a:spLocks noChangeArrowheads="1"/>
            </p:cNvSpPr>
            <p:nvPr/>
          </p:nvSpPr>
          <p:spPr bwMode="auto">
            <a:xfrm>
              <a:off x="2570163" y="2540000"/>
              <a:ext cx="538163" cy="88900"/>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13" name="Rectangle 16">
              <a:extLst>
                <a:ext uri="{FF2B5EF4-FFF2-40B4-BE49-F238E27FC236}">
                  <a16:creationId xmlns:a16="http://schemas.microsoft.com/office/drawing/2014/main" id="{879A4E1B-AC12-514B-B9C7-F8CC341F6853}"/>
                </a:ext>
              </a:extLst>
            </p:cNvPr>
            <p:cNvSpPr>
              <a:spLocks noChangeArrowheads="1"/>
            </p:cNvSpPr>
            <p:nvPr/>
          </p:nvSpPr>
          <p:spPr bwMode="auto">
            <a:xfrm>
              <a:off x="2570163" y="2682875"/>
              <a:ext cx="538163" cy="87313"/>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14" name="Rectangle 17">
              <a:extLst>
                <a:ext uri="{FF2B5EF4-FFF2-40B4-BE49-F238E27FC236}">
                  <a16:creationId xmlns:a16="http://schemas.microsoft.com/office/drawing/2014/main" id="{EBF3ECE7-F997-2847-9D8A-BBA3884FA88C}"/>
                </a:ext>
              </a:extLst>
            </p:cNvPr>
            <p:cNvSpPr>
              <a:spLocks noChangeArrowheads="1"/>
            </p:cNvSpPr>
            <p:nvPr/>
          </p:nvSpPr>
          <p:spPr bwMode="auto">
            <a:xfrm>
              <a:off x="2570163" y="2827338"/>
              <a:ext cx="538163" cy="87313"/>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15" name="Rectangle 18">
              <a:extLst>
                <a:ext uri="{FF2B5EF4-FFF2-40B4-BE49-F238E27FC236}">
                  <a16:creationId xmlns:a16="http://schemas.microsoft.com/office/drawing/2014/main" id="{0629D18D-07FC-2046-B6B6-7F6F5F602B46}"/>
                </a:ext>
              </a:extLst>
            </p:cNvPr>
            <p:cNvSpPr>
              <a:spLocks noChangeArrowheads="1"/>
            </p:cNvSpPr>
            <p:nvPr/>
          </p:nvSpPr>
          <p:spPr bwMode="auto">
            <a:xfrm>
              <a:off x="2427288" y="2119313"/>
              <a:ext cx="80963" cy="87313"/>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16" name="Rectangle 19">
              <a:extLst>
                <a:ext uri="{FF2B5EF4-FFF2-40B4-BE49-F238E27FC236}">
                  <a16:creationId xmlns:a16="http://schemas.microsoft.com/office/drawing/2014/main" id="{9716C848-AD88-A84A-9411-C7F923320C06}"/>
                </a:ext>
              </a:extLst>
            </p:cNvPr>
            <p:cNvSpPr>
              <a:spLocks noChangeArrowheads="1"/>
            </p:cNvSpPr>
            <p:nvPr/>
          </p:nvSpPr>
          <p:spPr bwMode="auto">
            <a:xfrm>
              <a:off x="2427288" y="2254250"/>
              <a:ext cx="80963" cy="87313"/>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17" name="Rectangle 20">
              <a:extLst>
                <a:ext uri="{FF2B5EF4-FFF2-40B4-BE49-F238E27FC236}">
                  <a16:creationId xmlns:a16="http://schemas.microsoft.com/office/drawing/2014/main" id="{48FAA892-7779-7140-90D7-90DC78064FA1}"/>
                </a:ext>
              </a:extLst>
            </p:cNvPr>
            <p:cNvSpPr>
              <a:spLocks noChangeArrowheads="1"/>
            </p:cNvSpPr>
            <p:nvPr/>
          </p:nvSpPr>
          <p:spPr bwMode="auto">
            <a:xfrm>
              <a:off x="2427288" y="2392363"/>
              <a:ext cx="80963" cy="87313"/>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18" name="Rectangle 21">
              <a:extLst>
                <a:ext uri="{FF2B5EF4-FFF2-40B4-BE49-F238E27FC236}">
                  <a16:creationId xmlns:a16="http://schemas.microsoft.com/office/drawing/2014/main" id="{98C81A30-AC1C-2742-AF1E-B80671E973A0}"/>
                </a:ext>
              </a:extLst>
            </p:cNvPr>
            <p:cNvSpPr>
              <a:spLocks noChangeArrowheads="1"/>
            </p:cNvSpPr>
            <p:nvPr/>
          </p:nvSpPr>
          <p:spPr bwMode="auto">
            <a:xfrm>
              <a:off x="2427288" y="2540000"/>
              <a:ext cx="80963" cy="88900"/>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19" name="Rectangle 22">
              <a:extLst>
                <a:ext uri="{FF2B5EF4-FFF2-40B4-BE49-F238E27FC236}">
                  <a16:creationId xmlns:a16="http://schemas.microsoft.com/office/drawing/2014/main" id="{F4911536-9993-7046-A5ED-62DCC0E494B3}"/>
                </a:ext>
              </a:extLst>
            </p:cNvPr>
            <p:cNvSpPr>
              <a:spLocks noChangeArrowheads="1"/>
            </p:cNvSpPr>
            <p:nvPr/>
          </p:nvSpPr>
          <p:spPr bwMode="auto">
            <a:xfrm>
              <a:off x="2427288" y="2682875"/>
              <a:ext cx="80963" cy="87313"/>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20" name="Rectangle 23">
              <a:extLst>
                <a:ext uri="{FF2B5EF4-FFF2-40B4-BE49-F238E27FC236}">
                  <a16:creationId xmlns:a16="http://schemas.microsoft.com/office/drawing/2014/main" id="{795A4AEF-5A7A-9E43-8366-301A5CD8B81D}"/>
                </a:ext>
              </a:extLst>
            </p:cNvPr>
            <p:cNvSpPr>
              <a:spLocks noChangeArrowheads="1"/>
            </p:cNvSpPr>
            <p:nvPr/>
          </p:nvSpPr>
          <p:spPr bwMode="auto">
            <a:xfrm>
              <a:off x="2427288" y="2827338"/>
              <a:ext cx="80963" cy="87313"/>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21" name="Freeform 20">
              <a:extLst>
                <a:ext uri="{FF2B5EF4-FFF2-40B4-BE49-F238E27FC236}">
                  <a16:creationId xmlns:a16="http://schemas.microsoft.com/office/drawing/2014/main" id="{B04F29AB-0279-B84D-8F7C-A54332732258}"/>
                </a:ext>
              </a:extLst>
            </p:cNvPr>
            <p:cNvSpPr>
              <a:spLocks/>
            </p:cNvSpPr>
            <p:nvPr/>
          </p:nvSpPr>
          <p:spPr bwMode="auto">
            <a:xfrm>
              <a:off x="2212976" y="1752600"/>
              <a:ext cx="1112838" cy="1338263"/>
            </a:xfrm>
            <a:custGeom>
              <a:avLst/>
              <a:gdLst/>
              <a:ahLst/>
              <a:cxnLst>
                <a:cxn ang="0">
                  <a:pos x="80" y="0"/>
                </a:cxn>
                <a:cxn ang="0">
                  <a:pos x="214" y="0"/>
                </a:cxn>
                <a:cxn ang="0">
                  <a:pos x="214" y="57"/>
                </a:cxn>
                <a:cxn ang="0">
                  <a:pos x="80" y="57"/>
                </a:cxn>
                <a:cxn ang="0">
                  <a:pos x="68" y="60"/>
                </a:cxn>
                <a:cxn ang="0">
                  <a:pos x="60" y="69"/>
                </a:cxn>
                <a:cxn ang="0">
                  <a:pos x="57" y="81"/>
                </a:cxn>
                <a:cxn ang="0">
                  <a:pos x="57" y="763"/>
                </a:cxn>
                <a:cxn ang="0">
                  <a:pos x="60" y="775"/>
                </a:cxn>
                <a:cxn ang="0">
                  <a:pos x="68" y="784"/>
                </a:cxn>
                <a:cxn ang="0">
                  <a:pos x="80" y="787"/>
                </a:cxn>
                <a:cxn ang="0">
                  <a:pos x="621" y="787"/>
                </a:cxn>
                <a:cxn ang="0">
                  <a:pos x="633" y="784"/>
                </a:cxn>
                <a:cxn ang="0">
                  <a:pos x="642" y="775"/>
                </a:cxn>
                <a:cxn ang="0">
                  <a:pos x="645" y="763"/>
                </a:cxn>
                <a:cxn ang="0">
                  <a:pos x="645" y="81"/>
                </a:cxn>
                <a:cxn ang="0">
                  <a:pos x="642" y="69"/>
                </a:cxn>
                <a:cxn ang="0">
                  <a:pos x="633" y="60"/>
                </a:cxn>
                <a:cxn ang="0">
                  <a:pos x="621" y="57"/>
                </a:cxn>
                <a:cxn ang="0">
                  <a:pos x="487" y="57"/>
                </a:cxn>
                <a:cxn ang="0">
                  <a:pos x="487" y="0"/>
                </a:cxn>
                <a:cxn ang="0">
                  <a:pos x="621" y="0"/>
                </a:cxn>
                <a:cxn ang="0">
                  <a:pos x="646" y="5"/>
                </a:cxn>
                <a:cxn ang="0">
                  <a:pos x="669" y="17"/>
                </a:cxn>
                <a:cxn ang="0">
                  <a:pos x="686" y="33"/>
                </a:cxn>
                <a:cxn ang="0">
                  <a:pos x="697" y="56"/>
                </a:cxn>
                <a:cxn ang="0">
                  <a:pos x="701" y="81"/>
                </a:cxn>
                <a:cxn ang="0">
                  <a:pos x="701" y="763"/>
                </a:cxn>
                <a:cxn ang="0">
                  <a:pos x="697" y="788"/>
                </a:cxn>
                <a:cxn ang="0">
                  <a:pos x="686" y="811"/>
                </a:cxn>
                <a:cxn ang="0">
                  <a:pos x="669" y="829"/>
                </a:cxn>
                <a:cxn ang="0">
                  <a:pos x="646" y="839"/>
                </a:cxn>
                <a:cxn ang="0">
                  <a:pos x="621" y="843"/>
                </a:cxn>
                <a:cxn ang="0">
                  <a:pos x="80" y="843"/>
                </a:cxn>
                <a:cxn ang="0">
                  <a:pos x="55" y="839"/>
                </a:cxn>
                <a:cxn ang="0">
                  <a:pos x="33" y="829"/>
                </a:cxn>
                <a:cxn ang="0">
                  <a:pos x="15" y="811"/>
                </a:cxn>
                <a:cxn ang="0">
                  <a:pos x="4" y="788"/>
                </a:cxn>
                <a:cxn ang="0">
                  <a:pos x="0" y="763"/>
                </a:cxn>
                <a:cxn ang="0">
                  <a:pos x="0" y="81"/>
                </a:cxn>
                <a:cxn ang="0">
                  <a:pos x="4" y="56"/>
                </a:cxn>
                <a:cxn ang="0">
                  <a:pos x="15" y="33"/>
                </a:cxn>
                <a:cxn ang="0">
                  <a:pos x="33" y="17"/>
                </a:cxn>
                <a:cxn ang="0">
                  <a:pos x="55" y="5"/>
                </a:cxn>
                <a:cxn ang="0">
                  <a:pos x="80" y="0"/>
                </a:cxn>
              </a:cxnLst>
              <a:rect l="0" t="0" r="r" b="b"/>
              <a:pathLst>
                <a:path w="701" h="843">
                  <a:moveTo>
                    <a:pt x="80" y="0"/>
                  </a:moveTo>
                  <a:lnTo>
                    <a:pt x="214" y="0"/>
                  </a:lnTo>
                  <a:lnTo>
                    <a:pt x="214" y="57"/>
                  </a:lnTo>
                  <a:lnTo>
                    <a:pt x="80" y="57"/>
                  </a:lnTo>
                  <a:lnTo>
                    <a:pt x="68" y="60"/>
                  </a:lnTo>
                  <a:lnTo>
                    <a:pt x="60" y="69"/>
                  </a:lnTo>
                  <a:lnTo>
                    <a:pt x="57" y="81"/>
                  </a:lnTo>
                  <a:lnTo>
                    <a:pt x="57" y="763"/>
                  </a:lnTo>
                  <a:lnTo>
                    <a:pt x="60" y="775"/>
                  </a:lnTo>
                  <a:lnTo>
                    <a:pt x="68" y="784"/>
                  </a:lnTo>
                  <a:lnTo>
                    <a:pt x="80" y="787"/>
                  </a:lnTo>
                  <a:lnTo>
                    <a:pt x="621" y="787"/>
                  </a:lnTo>
                  <a:lnTo>
                    <a:pt x="633" y="784"/>
                  </a:lnTo>
                  <a:lnTo>
                    <a:pt x="642" y="775"/>
                  </a:lnTo>
                  <a:lnTo>
                    <a:pt x="645" y="763"/>
                  </a:lnTo>
                  <a:lnTo>
                    <a:pt x="645" y="81"/>
                  </a:lnTo>
                  <a:lnTo>
                    <a:pt x="642" y="69"/>
                  </a:lnTo>
                  <a:lnTo>
                    <a:pt x="633" y="60"/>
                  </a:lnTo>
                  <a:lnTo>
                    <a:pt x="621" y="57"/>
                  </a:lnTo>
                  <a:lnTo>
                    <a:pt x="487" y="57"/>
                  </a:lnTo>
                  <a:lnTo>
                    <a:pt x="487" y="0"/>
                  </a:lnTo>
                  <a:lnTo>
                    <a:pt x="621" y="0"/>
                  </a:lnTo>
                  <a:lnTo>
                    <a:pt x="646" y="5"/>
                  </a:lnTo>
                  <a:lnTo>
                    <a:pt x="669" y="17"/>
                  </a:lnTo>
                  <a:lnTo>
                    <a:pt x="686" y="33"/>
                  </a:lnTo>
                  <a:lnTo>
                    <a:pt x="697" y="56"/>
                  </a:lnTo>
                  <a:lnTo>
                    <a:pt x="701" y="81"/>
                  </a:lnTo>
                  <a:lnTo>
                    <a:pt x="701" y="763"/>
                  </a:lnTo>
                  <a:lnTo>
                    <a:pt x="697" y="788"/>
                  </a:lnTo>
                  <a:lnTo>
                    <a:pt x="686" y="811"/>
                  </a:lnTo>
                  <a:lnTo>
                    <a:pt x="669" y="829"/>
                  </a:lnTo>
                  <a:lnTo>
                    <a:pt x="646" y="839"/>
                  </a:lnTo>
                  <a:lnTo>
                    <a:pt x="621" y="843"/>
                  </a:lnTo>
                  <a:lnTo>
                    <a:pt x="80" y="843"/>
                  </a:lnTo>
                  <a:lnTo>
                    <a:pt x="55" y="839"/>
                  </a:lnTo>
                  <a:lnTo>
                    <a:pt x="33" y="829"/>
                  </a:lnTo>
                  <a:lnTo>
                    <a:pt x="15" y="811"/>
                  </a:lnTo>
                  <a:lnTo>
                    <a:pt x="4" y="788"/>
                  </a:lnTo>
                  <a:lnTo>
                    <a:pt x="0" y="763"/>
                  </a:lnTo>
                  <a:lnTo>
                    <a:pt x="0" y="81"/>
                  </a:lnTo>
                  <a:lnTo>
                    <a:pt x="4" y="56"/>
                  </a:lnTo>
                  <a:lnTo>
                    <a:pt x="15" y="33"/>
                  </a:lnTo>
                  <a:lnTo>
                    <a:pt x="33" y="17"/>
                  </a:lnTo>
                  <a:lnTo>
                    <a:pt x="55" y="5"/>
                  </a:lnTo>
                  <a:lnTo>
                    <a:pt x="80" y="0"/>
                  </a:lnTo>
                  <a:close/>
                </a:path>
              </a:pathLst>
            </a:custGeom>
            <a:grpFill/>
            <a:ln w="0">
              <a:noFill/>
              <a:prstDash val="solid"/>
              <a:round/>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grpSp>
      <p:sp>
        <p:nvSpPr>
          <p:cNvPr id="22" name="TextBox 21">
            <a:extLst>
              <a:ext uri="{FF2B5EF4-FFF2-40B4-BE49-F238E27FC236}">
                <a16:creationId xmlns:a16="http://schemas.microsoft.com/office/drawing/2014/main" id="{2D2FB4EA-823C-4D41-825A-BB074E45575F}"/>
              </a:ext>
            </a:extLst>
          </p:cNvPr>
          <p:cNvSpPr txBox="1"/>
          <p:nvPr/>
        </p:nvSpPr>
        <p:spPr>
          <a:xfrm>
            <a:off x="2199750" y="4852776"/>
            <a:ext cx="312744" cy="369140"/>
          </a:xfrm>
          <a:prstGeom prst="rect">
            <a:avLst/>
          </a:prstGeom>
          <a:noFill/>
          <a:effectLst/>
        </p:spPr>
        <p:txBody>
          <a:bodyPr wrap="none" rtlCol="0">
            <a:spAutoFit/>
          </a:bodyPr>
          <a:lstStyle/>
          <a:p>
            <a:pPr defTabSz="913852">
              <a:defRPr/>
            </a:pPr>
            <a:r>
              <a:rPr lang="en-US" sz="1798" dirty="0">
                <a:solidFill>
                  <a:prstClr val="white"/>
                </a:solidFill>
                <a:latin typeface="Calibri" panose="020F0502020204030204"/>
                <a:cs typeface="Arial" pitchFamily="34" charset="0"/>
              </a:rPr>
              <a:t>1</a:t>
            </a:r>
          </a:p>
        </p:txBody>
      </p:sp>
      <p:grpSp>
        <p:nvGrpSpPr>
          <p:cNvPr id="23" name="Group 22">
            <a:extLst>
              <a:ext uri="{FF2B5EF4-FFF2-40B4-BE49-F238E27FC236}">
                <a16:creationId xmlns:a16="http://schemas.microsoft.com/office/drawing/2014/main" id="{CCEC0C16-6154-0A4E-A33F-AB263F839103}"/>
              </a:ext>
            </a:extLst>
          </p:cNvPr>
          <p:cNvGrpSpPr/>
          <p:nvPr/>
        </p:nvGrpSpPr>
        <p:grpSpPr>
          <a:xfrm>
            <a:off x="4167402" y="2700549"/>
            <a:ext cx="1757370" cy="1514425"/>
            <a:chOff x="3476877" y="2630160"/>
            <a:chExt cx="2343771" cy="2019760"/>
          </a:xfrm>
          <a:effectLst/>
        </p:grpSpPr>
        <p:grpSp>
          <p:nvGrpSpPr>
            <p:cNvPr id="24" name="Group 23">
              <a:extLst>
                <a:ext uri="{FF2B5EF4-FFF2-40B4-BE49-F238E27FC236}">
                  <a16:creationId xmlns:a16="http://schemas.microsoft.com/office/drawing/2014/main" id="{3469E086-40AD-9F44-BB26-A0F9F74B84CE}"/>
                </a:ext>
              </a:extLst>
            </p:cNvPr>
            <p:cNvGrpSpPr/>
            <p:nvPr/>
          </p:nvGrpSpPr>
          <p:grpSpPr>
            <a:xfrm flipV="1">
              <a:off x="3476877" y="2630160"/>
              <a:ext cx="1426662" cy="297133"/>
              <a:chOff x="3476877" y="4352779"/>
              <a:chExt cx="1426662" cy="230252"/>
            </a:xfrm>
          </p:grpSpPr>
          <p:grpSp>
            <p:nvGrpSpPr>
              <p:cNvPr id="31" name="Group 30">
                <a:extLst>
                  <a:ext uri="{FF2B5EF4-FFF2-40B4-BE49-F238E27FC236}">
                    <a16:creationId xmlns:a16="http://schemas.microsoft.com/office/drawing/2014/main" id="{8F6EA0E6-8F68-3B4B-B475-F9D97F54310B}"/>
                  </a:ext>
                </a:extLst>
              </p:cNvPr>
              <p:cNvGrpSpPr/>
              <p:nvPr/>
            </p:nvGrpSpPr>
            <p:grpSpPr>
              <a:xfrm>
                <a:off x="3476877" y="4352779"/>
                <a:ext cx="1426662" cy="118880"/>
                <a:chOff x="3476877" y="4352779"/>
                <a:chExt cx="1426662" cy="118880"/>
              </a:xfrm>
            </p:grpSpPr>
            <p:cxnSp>
              <p:nvCxnSpPr>
                <p:cNvPr id="33" name="Straight Connector 32">
                  <a:extLst>
                    <a:ext uri="{FF2B5EF4-FFF2-40B4-BE49-F238E27FC236}">
                      <a16:creationId xmlns:a16="http://schemas.microsoft.com/office/drawing/2014/main" id="{DEB1BC0C-5A72-B640-926D-C3A8AE07DECE}"/>
                    </a:ext>
                  </a:extLst>
                </p:cNvPr>
                <p:cNvCxnSpPr/>
                <p:nvPr/>
              </p:nvCxnSpPr>
              <p:spPr>
                <a:xfrm rot="5400000">
                  <a:off x="3422447" y="4411469"/>
                  <a:ext cx="117622" cy="2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26B7B69-00E2-6F4B-89FA-42F1CAAC88BC}"/>
                    </a:ext>
                  </a:extLst>
                </p:cNvPr>
                <p:cNvCxnSpPr/>
                <p:nvPr/>
              </p:nvCxnSpPr>
              <p:spPr>
                <a:xfrm rot="5400000">
                  <a:off x="4842516" y="4411469"/>
                  <a:ext cx="117622" cy="2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A6F892F-382E-F242-86EB-8285446063F6}"/>
                    </a:ext>
                  </a:extLst>
                </p:cNvPr>
                <p:cNvCxnSpPr/>
                <p:nvPr/>
              </p:nvCxnSpPr>
              <p:spPr>
                <a:xfrm>
                  <a:off x="3476877" y="4470071"/>
                  <a:ext cx="1426662"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AD6F3ABF-5ECA-F149-A49B-CBF014A7EE46}"/>
                  </a:ext>
                </a:extLst>
              </p:cNvPr>
              <p:cNvCxnSpPr/>
              <p:nvPr/>
            </p:nvCxnSpPr>
            <p:spPr>
              <a:xfrm rot="5400000">
                <a:off x="4131397" y="4524099"/>
                <a:ext cx="117622" cy="2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CC1BD6C-FA50-3C4C-8AB3-DD42330A3B59}"/>
                </a:ext>
              </a:extLst>
            </p:cNvPr>
            <p:cNvGrpSpPr/>
            <p:nvPr/>
          </p:nvGrpSpPr>
          <p:grpSpPr>
            <a:xfrm>
              <a:off x="3476877" y="4266600"/>
              <a:ext cx="2343771" cy="383320"/>
              <a:chOff x="3476877" y="4285992"/>
              <a:chExt cx="2343771" cy="297039"/>
            </a:xfrm>
          </p:grpSpPr>
          <p:grpSp>
            <p:nvGrpSpPr>
              <p:cNvPr id="26" name="Group 25">
                <a:extLst>
                  <a:ext uri="{FF2B5EF4-FFF2-40B4-BE49-F238E27FC236}">
                    <a16:creationId xmlns:a16="http://schemas.microsoft.com/office/drawing/2014/main" id="{FC0579BD-53A2-3649-B195-AFB7467D0F2B}"/>
                  </a:ext>
                </a:extLst>
              </p:cNvPr>
              <p:cNvGrpSpPr/>
              <p:nvPr/>
            </p:nvGrpSpPr>
            <p:grpSpPr>
              <a:xfrm>
                <a:off x="3476877" y="4285992"/>
                <a:ext cx="2343771" cy="185667"/>
                <a:chOff x="3476877" y="4285992"/>
                <a:chExt cx="2343771" cy="185667"/>
              </a:xfrm>
            </p:grpSpPr>
            <p:cxnSp>
              <p:nvCxnSpPr>
                <p:cNvPr id="28" name="Straight Connector 27">
                  <a:extLst>
                    <a:ext uri="{FF2B5EF4-FFF2-40B4-BE49-F238E27FC236}">
                      <a16:creationId xmlns:a16="http://schemas.microsoft.com/office/drawing/2014/main" id="{EEA25DEC-6BB3-0148-B32B-7023A791A3B1}"/>
                    </a:ext>
                  </a:extLst>
                </p:cNvPr>
                <p:cNvCxnSpPr/>
                <p:nvPr/>
              </p:nvCxnSpPr>
              <p:spPr>
                <a:xfrm rot="5400000">
                  <a:off x="5761716" y="4344684"/>
                  <a:ext cx="117624" cy="2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9BAAAAB-C1D3-884D-8D8A-FBC017B30DF3}"/>
                    </a:ext>
                  </a:extLst>
                </p:cNvPr>
                <p:cNvCxnSpPr/>
                <p:nvPr/>
              </p:nvCxnSpPr>
              <p:spPr>
                <a:xfrm rot="5400000">
                  <a:off x="4842516" y="4411469"/>
                  <a:ext cx="117622" cy="2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B611037-B867-D34E-A95D-27166D294959}"/>
                    </a:ext>
                  </a:extLst>
                </p:cNvPr>
                <p:cNvCxnSpPr/>
                <p:nvPr/>
              </p:nvCxnSpPr>
              <p:spPr>
                <a:xfrm>
                  <a:off x="3476877" y="4470071"/>
                  <a:ext cx="1426662"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E0AA3AB9-1B97-474F-8FD6-06744195B0B9}"/>
                  </a:ext>
                </a:extLst>
              </p:cNvPr>
              <p:cNvCxnSpPr/>
              <p:nvPr/>
            </p:nvCxnSpPr>
            <p:spPr>
              <a:xfrm rot="5400000">
                <a:off x="4131397" y="4524099"/>
                <a:ext cx="117622" cy="2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1E5CF4D7-5314-AD43-B89A-03D6404A127C}"/>
              </a:ext>
            </a:extLst>
          </p:cNvPr>
          <p:cNvGrpSpPr/>
          <p:nvPr/>
        </p:nvGrpSpPr>
        <p:grpSpPr>
          <a:xfrm>
            <a:off x="2870468" y="1667219"/>
            <a:ext cx="8318872" cy="3660165"/>
            <a:chOff x="2631412" y="1219199"/>
            <a:chExt cx="8444402" cy="4881491"/>
          </a:xfrm>
          <a:solidFill>
            <a:srgbClr val="002060"/>
          </a:solidFill>
          <a:effectLst/>
        </p:grpSpPr>
        <p:sp>
          <p:nvSpPr>
            <p:cNvPr id="37" name="Rounded Rectangle 36">
              <a:extLst>
                <a:ext uri="{FF2B5EF4-FFF2-40B4-BE49-F238E27FC236}">
                  <a16:creationId xmlns:a16="http://schemas.microsoft.com/office/drawing/2014/main" id="{193B3E8D-E092-1D48-8B3A-4BB2CC6E7DA5}"/>
                </a:ext>
              </a:extLst>
            </p:cNvPr>
            <p:cNvSpPr/>
            <p:nvPr/>
          </p:nvSpPr>
          <p:spPr>
            <a:xfrm>
              <a:off x="2631413" y="1219199"/>
              <a:ext cx="8444401" cy="2223959"/>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68562" bIns="68562" rtlCol="0" anchor="t" anchorCtr="0"/>
            <a:lstStyle/>
            <a:p>
              <a:pPr defTabSz="913852">
                <a:defRPr/>
              </a:pPr>
              <a:r>
                <a:rPr lang="en-US" sz="1400" b="1" kern="0" dirty="0">
                  <a:solidFill>
                    <a:prstClr val="black"/>
                  </a:solidFill>
                  <a:latin typeface="Calibri" panose="020F0502020204030204"/>
                  <a:cs typeface="Arial" pitchFamily="34" charset="0"/>
                </a:rPr>
                <a:t>Solutions</a:t>
              </a:r>
            </a:p>
          </p:txBody>
        </p:sp>
        <p:sp>
          <p:nvSpPr>
            <p:cNvPr id="38" name="Rounded Rectangle 37">
              <a:extLst>
                <a:ext uri="{FF2B5EF4-FFF2-40B4-BE49-F238E27FC236}">
                  <a16:creationId xmlns:a16="http://schemas.microsoft.com/office/drawing/2014/main" id="{FCCD4924-2F4D-2441-B2A9-CB4D8ABA388F}"/>
                </a:ext>
              </a:extLst>
            </p:cNvPr>
            <p:cNvSpPr/>
            <p:nvPr/>
          </p:nvSpPr>
          <p:spPr>
            <a:xfrm>
              <a:off x="2631412" y="3762235"/>
              <a:ext cx="8444402" cy="2338455"/>
            </a:xfrm>
            <a:prstGeom prst="roundRect">
              <a:avLst>
                <a:gd name="adj" fmla="val 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68562" bIns="68562" rtlCol="0" anchor="t" anchorCtr="0"/>
            <a:lstStyle/>
            <a:p>
              <a:pPr defTabSz="913852">
                <a:defRPr/>
              </a:pPr>
              <a:r>
                <a:rPr lang="en-US" sz="1400" b="1" kern="0" dirty="0">
                  <a:solidFill>
                    <a:prstClr val="black"/>
                  </a:solidFill>
                  <a:latin typeface="Calibri" panose="020F0502020204030204"/>
                  <a:cs typeface="Arial" pitchFamily="34" charset="0"/>
                </a:rPr>
                <a:t>Programme Management</a:t>
              </a:r>
            </a:p>
          </p:txBody>
        </p:sp>
      </p:grpSp>
      <p:sp>
        <p:nvSpPr>
          <p:cNvPr id="39" name="TextBox 38">
            <a:extLst>
              <a:ext uri="{FF2B5EF4-FFF2-40B4-BE49-F238E27FC236}">
                <a16:creationId xmlns:a16="http://schemas.microsoft.com/office/drawing/2014/main" id="{28830B2E-1FC2-604C-BB1B-B05DBC02083B}"/>
              </a:ext>
            </a:extLst>
          </p:cNvPr>
          <p:cNvSpPr txBox="1"/>
          <p:nvPr/>
        </p:nvSpPr>
        <p:spPr>
          <a:xfrm>
            <a:off x="4621461" y="2230714"/>
            <a:ext cx="301607" cy="922705"/>
          </a:xfrm>
          <a:prstGeom prst="rect">
            <a:avLst/>
          </a:prstGeom>
          <a:noFill/>
          <a:effectLst/>
        </p:spPr>
        <p:txBody>
          <a:bodyPr wrap="none" rtlCol="0">
            <a:spAutoFit/>
          </a:bodyPr>
          <a:lstStyle/>
          <a:p>
            <a:pPr defTabSz="913852">
              <a:defRPr/>
            </a:pPr>
            <a:endParaRPr lang="en-US" sz="1798" dirty="0">
              <a:solidFill>
                <a:prstClr val="white"/>
              </a:solidFill>
              <a:latin typeface="Calibri" panose="020F0502020204030204"/>
              <a:cs typeface="Arial" pitchFamily="34" charset="0"/>
            </a:endParaRPr>
          </a:p>
          <a:p>
            <a:pPr defTabSz="913852">
              <a:defRPr/>
            </a:pPr>
            <a:endParaRPr lang="en-US" sz="1798" dirty="0">
              <a:solidFill>
                <a:prstClr val="white"/>
              </a:solidFill>
              <a:latin typeface="Calibri" panose="020F0502020204030204"/>
              <a:cs typeface="Arial" pitchFamily="34" charset="0"/>
            </a:endParaRPr>
          </a:p>
          <a:p>
            <a:pPr defTabSz="913852">
              <a:defRPr/>
            </a:pPr>
            <a:r>
              <a:rPr lang="en-US" sz="1798" dirty="0">
                <a:solidFill>
                  <a:prstClr val="black"/>
                </a:solidFill>
                <a:latin typeface="Calibri" panose="020F0502020204030204"/>
                <a:cs typeface="Arial" pitchFamily="34" charset="0"/>
              </a:rPr>
              <a:t>2</a:t>
            </a:r>
          </a:p>
        </p:txBody>
      </p:sp>
      <p:sp>
        <p:nvSpPr>
          <p:cNvPr id="40" name="TextBox 39">
            <a:extLst>
              <a:ext uri="{FF2B5EF4-FFF2-40B4-BE49-F238E27FC236}">
                <a16:creationId xmlns:a16="http://schemas.microsoft.com/office/drawing/2014/main" id="{4D9115DF-F49A-B443-8335-B901A04EAFCB}"/>
              </a:ext>
            </a:extLst>
          </p:cNvPr>
          <p:cNvSpPr txBox="1"/>
          <p:nvPr/>
        </p:nvSpPr>
        <p:spPr>
          <a:xfrm>
            <a:off x="4585516" y="4838824"/>
            <a:ext cx="301607" cy="369108"/>
          </a:xfrm>
          <a:prstGeom prst="rect">
            <a:avLst/>
          </a:prstGeom>
          <a:noFill/>
          <a:effectLst/>
        </p:spPr>
        <p:txBody>
          <a:bodyPr wrap="none" rtlCol="0">
            <a:spAutoFit/>
          </a:bodyPr>
          <a:lstStyle/>
          <a:p>
            <a:pPr defTabSz="913852">
              <a:defRPr/>
            </a:pPr>
            <a:r>
              <a:rPr lang="en-US" sz="1798" dirty="0">
                <a:solidFill>
                  <a:prstClr val="black"/>
                </a:solidFill>
                <a:latin typeface="Calibri" panose="020F0502020204030204"/>
                <a:cs typeface="Arial" pitchFamily="34" charset="0"/>
              </a:rPr>
              <a:t>3</a:t>
            </a:r>
          </a:p>
        </p:txBody>
      </p:sp>
      <p:sp>
        <p:nvSpPr>
          <p:cNvPr id="41" name="Rounded Rectangle 40">
            <a:extLst>
              <a:ext uri="{FF2B5EF4-FFF2-40B4-BE49-F238E27FC236}">
                <a16:creationId xmlns:a16="http://schemas.microsoft.com/office/drawing/2014/main" id="{C9412E84-EE0D-8348-BF3E-38433004E5E7}"/>
              </a:ext>
            </a:extLst>
          </p:cNvPr>
          <p:cNvSpPr/>
          <p:nvPr/>
        </p:nvSpPr>
        <p:spPr>
          <a:xfrm>
            <a:off x="5307286" y="1656453"/>
            <a:ext cx="1726635" cy="3656648"/>
          </a:xfrm>
          <a:prstGeom prst="roundRect">
            <a:avLst>
              <a:gd name="adj" fmla="val 0"/>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68562" bIns="68562" rtlCol="0" anchor="t" anchorCtr="0"/>
          <a:lstStyle/>
          <a:p>
            <a:pPr defTabSz="913852">
              <a:defRPr/>
            </a:pPr>
            <a:r>
              <a:rPr lang="en-US" sz="1400" b="1" kern="0" dirty="0">
                <a:solidFill>
                  <a:prstClr val="white"/>
                </a:solidFill>
                <a:latin typeface="Calibri" panose="020F0502020204030204"/>
                <a:cs typeface="Arial" pitchFamily="34" charset="0"/>
              </a:rPr>
              <a:t>STAKEHOLDERS</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latin typeface="Calibri" panose="020F0502020204030204"/>
                <a:cs typeface="Arial" pitchFamily="34" charset="0"/>
              </a:rPr>
              <a:t>Executive</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latin typeface="Calibri" panose="020F0502020204030204"/>
                <a:cs typeface="Arial" pitchFamily="34" charset="0"/>
              </a:rPr>
              <a:t>Management</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latin typeface="Calibri" panose="020F0502020204030204"/>
                <a:cs typeface="Arial" pitchFamily="34" charset="0"/>
              </a:rPr>
              <a:t>High Risk Areas</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latin typeface="Calibri" panose="020F0502020204030204"/>
                <a:cs typeface="Arial" pitchFamily="34" charset="0"/>
              </a:rPr>
              <a:t>Users (</a:t>
            </a:r>
            <a:r>
              <a:rPr lang="en-US" sz="1400" b="1" kern="0" dirty="0" err="1">
                <a:solidFill>
                  <a:prstClr val="white"/>
                </a:solidFill>
                <a:latin typeface="Calibri" panose="020F0502020204030204"/>
                <a:cs typeface="Arial" pitchFamily="34" charset="0"/>
              </a:rPr>
              <a:t>Incl</a:t>
            </a:r>
            <a:r>
              <a:rPr lang="en-US" sz="1400" b="1" kern="0" dirty="0">
                <a:solidFill>
                  <a:prstClr val="white"/>
                </a:solidFill>
                <a:latin typeface="Calibri" panose="020F0502020204030204"/>
                <a:cs typeface="Arial" pitchFamily="34" charset="0"/>
              </a:rPr>
              <a:t> non-IT)</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cs typeface="Arial" pitchFamily="34" charset="0"/>
              </a:rPr>
              <a:t>IT</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latin typeface="Calibri" panose="020F0502020204030204"/>
                <a:cs typeface="Arial" pitchFamily="34" charset="0"/>
              </a:rPr>
              <a:t>3</a:t>
            </a:r>
            <a:r>
              <a:rPr lang="en-US" sz="1400" b="1" kern="0" baseline="30000" dirty="0">
                <a:solidFill>
                  <a:prstClr val="white"/>
                </a:solidFill>
                <a:latin typeface="Calibri" panose="020F0502020204030204"/>
                <a:cs typeface="Arial" pitchFamily="34" charset="0"/>
              </a:rPr>
              <a:t>rd</a:t>
            </a:r>
            <a:r>
              <a:rPr lang="en-US" sz="1400" b="1" kern="0" dirty="0">
                <a:solidFill>
                  <a:prstClr val="white"/>
                </a:solidFill>
                <a:latin typeface="Calibri" panose="020F0502020204030204"/>
                <a:cs typeface="Arial" pitchFamily="34" charset="0"/>
              </a:rPr>
              <a:t> Parties</a:t>
            </a:r>
          </a:p>
        </p:txBody>
      </p:sp>
      <p:sp>
        <p:nvSpPr>
          <p:cNvPr id="42" name="TextBox 41">
            <a:extLst>
              <a:ext uri="{FF2B5EF4-FFF2-40B4-BE49-F238E27FC236}">
                <a16:creationId xmlns:a16="http://schemas.microsoft.com/office/drawing/2014/main" id="{AEC4DCE5-1929-B141-9A4F-50539BC14BA9}"/>
              </a:ext>
            </a:extLst>
          </p:cNvPr>
          <p:cNvSpPr txBox="1"/>
          <p:nvPr/>
        </p:nvSpPr>
        <p:spPr>
          <a:xfrm>
            <a:off x="6503372" y="4838824"/>
            <a:ext cx="301607" cy="369108"/>
          </a:xfrm>
          <a:prstGeom prst="rect">
            <a:avLst/>
          </a:prstGeom>
          <a:noFill/>
          <a:effectLst/>
        </p:spPr>
        <p:txBody>
          <a:bodyPr wrap="none" rtlCol="0">
            <a:spAutoFit/>
          </a:bodyPr>
          <a:lstStyle/>
          <a:p>
            <a:pPr defTabSz="913852">
              <a:defRPr/>
            </a:pPr>
            <a:r>
              <a:rPr lang="en-US" sz="1798" dirty="0">
                <a:solidFill>
                  <a:prstClr val="white"/>
                </a:solidFill>
                <a:latin typeface="Calibri" panose="020F0502020204030204"/>
                <a:cs typeface="Arial" pitchFamily="34" charset="0"/>
              </a:rPr>
              <a:t>4</a:t>
            </a:r>
          </a:p>
        </p:txBody>
      </p:sp>
      <p:sp>
        <p:nvSpPr>
          <p:cNvPr id="43" name="Rounded Rectangle 42">
            <a:extLst>
              <a:ext uri="{FF2B5EF4-FFF2-40B4-BE49-F238E27FC236}">
                <a16:creationId xmlns:a16="http://schemas.microsoft.com/office/drawing/2014/main" id="{92D1BA22-7532-D84C-87BC-650C00241FA5}"/>
              </a:ext>
            </a:extLst>
          </p:cNvPr>
          <p:cNvSpPr/>
          <p:nvPr/>
        </p:nvSpPr>
        <p:spPr>
          <a:xfrm>
            <a:off x="7224094" y="1656453"/>
            <a:ext cx="1731406" cy="3656648"/>
          </a:xfrm>
          <a:prstGeom prst="roundRect">
            <a:avLst>
              <a:gd name="adj" fmla="val 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68562" bIns="68562" rtlCol="0" anchor="t" anchorCtr="0"/>
          <a:lstStyle/>
          <a:p>
            <a:pPr defTabSz="913852">
              <a:defRPr/>
            </a:pPr>
            <a:r>
              <a:rPr lang="en-US" sz="1400" b="1" kern="0" dirty="0">
                <a:solidFill>
                  <a:prstClr val="white"/>
                </a:solidFill>
                <a:latin typeface="Calibri" panose="020F0502020204030204"/>
                <a:cs typeface="Arial" pitchFamily="34" charset="0"/>
              </a:rPr>
              <a:t>CONTENT</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latin typeface="Calibri" panose="020F0502020204030204"/>
                <a:cs typeface="Arial" pitchFamily="34" charset="0"/>
              </a:rPr>
              <a:t>Videos</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latin typeface="Calibri" panose="020F0502020204030204"/>
                <a:cs typeface="Arial" pitchFamily="34" charset="0"/>
              </a:rPr>
              <a:t>Simulations</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latin typeface="Calibri" panose="020F0502020204030204"/>
                <a:cs typeface="Arial" pitchFamily="34" charset="0"/>
              </a:rPr>
              <a:t>Posters</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latin typeface="Calibri" panose="020F0502020204030204"/>
                <a:cs typeface="Arial" pitchFamily="34" charset="0"/>
              </a:rPr>
              <a:t>Screensavers</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latin typeface="Calibri" panose="020F0502020204030204"/>
                <a:cs typeface="Arial" pitchFamily="34" charset="0"/>
              </a:rPr>
              <a:t>Cartoons</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latin typeface="Calibri" panose="020F0502020204030204"/>
                <a:cs typeface="Arial" pitchFamily="34" charset="0"/>
              </a:rPr>
              <a:t>News</a:t>
            </a:r>
          </a:p>
        </p:txBody>
      </p:sp>
      <p:grpSp>
        <p:nvGrpSpPr>
          <p:cNvPr id="44" name="Group 43">
            <a:extLst>
              <a:ext uri="{FF2B5EF4-FFF2-40B4-BE49-F238E27FC236}">
                <a16:creationId xmlns:a16="http://schemas.microsoft.com/office/drawing/2014/main" id="{4B39920B-F8D5-DE49-8F3F-E06BCB53B2A5}"/>
              </a:ext>
            </a:extLst>
          </p:cNvPr>
          <p:cNvGrpSpPr/>
          <p:nvPr/>
        </p:nvGrpSpPr>
        <p:grpSpPr>
          <a:xfrm>
            <a:off x="3276298" y="4646149"/>
            <a:ext cx="352924" cy="468400"/>
            <a:chOff x="2208213" y="4327525"/>
            <a:chExt cx="1120775" cy="1487488"/>
          </a:xfrm>
          <a:solidFill>
            <a:srgbClr val="004D8E"/>
          </a:solidFill>
          <a:effectLst/>
        </p:grpSpPr>
        <p:sp>
          <p:nvSpPr>
            <p:cNvPr id="45" name="Freeform 44">
              <a:extLst>
                <a:ext uri="{FF2B5EF4-FFF2-40B4-BE49-F238E27FC236}">
                  <a16:creationId xmlns:a16="http://schemas.microsoft.com/office/drawing/2014/main" id="{B385EA67-83E8-6748-AD41-5F2ED53BC823}"/>
                </a:ext>
              </a:extLst>
            </p:cNvPr>
            <p:cNvSpPr>
              <a:spLocks/>
            </p:cNvSpPr>
            <p:nvPr/>
          </p:nvSpPr>
          <p:spPr bwMode="auto">
            <a:xfrm>
              <a:off x="2208213" y="4530725"/>
              <a:ext cx="1120775" cy="301625"/>
            </a:xfrm>
            <a:custGeom>
              <a:avLst/>
              <a:gdLst/>
              <a:ahLst/>
              <a:cxnLst>
                <a:cxn ang="0">
                  <a:pos x="92" y="0"/>
                </a:cxn>
                <a:cxn ang="0">
                  <a:pos x="706" y="0"/>
                </a:cxn>
                <a:cxn ang="0">
                  <a:pos x="612" y="91"/>
                </a:cxn>
                <a:cxn ang="0">
                  <a:pos x="706" y="190"/>
                </a:cxn>
                <a:cxn ang="0">
                  <a:pos x="92" y="190"/>
                </a:cxn>
                <a:cxn ang="0">
                  <a:pos x="0" y="91"/>
                </a:cxn>
                <a:cxn ang="0">
                  <a:pos x="92" y="0"/>
                </a:cxn>
              </a:cxnLst>
              <a:rect l="0" t="0" r="r" b="b"/>
              <a:pathLst>
                <a:path w="706" h="190">
                  <a:moveTo>
                    <a:pt x="92" y="0"/>
                  </a:moveTo>
                  <a:lnTo>
                    <a:pt x="706" y="0"/>
                  </a:lnTo>
                  <a:lnTo>
                    <a:pt x="612" y="91"/>
                  </a:lnTo>
                  <a:lnTo>
                    <a:pt x="706" y="190"/>
                  </a:lnTo>
                  <a:lnTo>
                    <a:pt x="92" y="190"/>
                  </a:lnTo>
                  <a:lnTo>
                    <a:pt x="0" y="91"/>
                  </a:lnTo>
                  <a:lnTo>
                    <a:pt x="92" y="0"/>
                  </a:lnTo>
                  <a:close/>
                </a:path>
              </a:pathLst>
            </a:custGeom>
            <a:grpFill/>
            <a:ln w="0">
              <a:noFill/>
              <a:prstDash val="solid"/>
              <a:round/>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46" name="Freeform 45">
              <a:extLst>
                <a:ext uri="{FF2B5EF4-FFF2-40B4-BE49-F238E27FC236}">
                  <a16:creationId xmlns:a16="http://schemas.microsoft.com/office/drawing/2014/main" id="{F18D13E9-633C-2241-975A-57D3A898A991}"/>
                </a:ext>
              </a:extLst>
            </p:cNvPr>
            <p:cNvSpPr>
              <a:spLocks/>
            </p:cNvSpPr>
            <p:nvPr/>
          </p:nvSpPr>
          <p:spPr bwMode="auto">
            <a:xfrm>
              <a:off x="2208213" y="5040313"/>
              <a:ext cx="1120775" cy="300038"/>
            </a:xfrm>
            <a:custGeom>
              <a:avLst/>
              <a:gdLst/>
              <a:ahLst/>
              <a:cxnLst>
                <a:cxn ang="0">
                  <a:pos x="0" y="0"/>
                </a:cxn>
                <a:cxn ang="0">
                  <a:pos x="612" y="0"/>
                </a:cxn>
                <a:cxn ang="0">
                  <a:pos x="706" y="92"/>
                </a:cxn>
                <a:cxn ang="0">
                  <a:pos x="612" y="189"/>
                </a:cxn>
                <a:cxn ang="0">
                  <a:pos x="0" y="189"/>
                </a:cxn>
                <a:cxn ang="0">
                  <a:pos x="92" y="92"/>
                </a:cxn>
                <a:cxn ang="0">
                  <a:pos x="0" y="0"/>
                </a:cxn>
              </a:cxnLst>
              <a:rect l="0" t="0" r="r" b="b"/>
              <a:pathLst>
                <a:path w="706" h="189">
                  <a:moveTo>
                    <a:pt x="0" y="0"/>
                  </a:moveTo>
                  <a:lnTo>
                    <a:pt x="612" y="0"/>
                  </a:lnTo>
                  <a:lnTo>
                    <a:pt x="706" y="92"/>
                  </a:lnTo>
                  <a:lnTo>
                    <a:pt x="612" y="189"/>
                  </a:lnTo>
                  <a:lnTo>
                    <a:pt x="0" y="189"/>
                  </a:lnTo>
                  <a:lnTo>
                    <a:pt x="92" y="92"/>
                  </a:lnTo>
                  <a:lnTo>
                    <a:pt x="0" y="0"/>
                  </a:lnTo>
                  <a:close/>
                </a:path>
              </a:pathLst>
            </a:custGeom>
            <a:grpFill/>
            <a:ln w="0">
              <a:noFill/>
              <a:prstDash val="solid"/>
              <a:round/>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47" name="Rectangle 46">
              <a:extLst>
                <a:ext uri="{FF2B5EF4-FFF2-40B4-BE49-F238E27FC236}">
                  <a16:creationId xmlns:a16="http://schemas.microsoft.com/office/drawing/2014/main" id="{3E7C0915-D8BF-B247-B6CB-49C7660E0FDC}"/>
                </a:ext>
              </a:extLst>
            </p:cNvPr>
            <p:cNvSpPr>
              <a:spLocks noChangeArrowheads="1"/>
            </p:cNvSpPr>
            <p:nvPr/>
          </p:nvSpPr>
          <p:spPr bwMode="auto">
            <a:xfrm>
              <a:off x="2667001" y="4327525"/>
              <a:ext cx="269875" cy="158750"/>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48" name="Rectangle 47">
              <a:extLst>
                <a:ext uri="{FF2B5EF4-FFF2-40B4-BE49-F238E27FC236}">
                  <a16:creationId xmlns:a16="http://schemas.microsoft.com/office/drawing/2014/main" id="{2BA8C732-8332-2E45-9971-0AA2278A8973}"/>
                </a:ext>
              </a:extLst>
            </p:cNvPr>
            <p:cNvSpPr>
              <a:spLocks noChangeArrowheads="1"/>
            </p:cNvSpPr>
            <p:nvPr/>
          </p:nvSpPr>
          <p:spPr bwMode="auto">
            <a:xfrm>
              <a:off x="2667001" y="4872038"/>
              <a:ext cx="269875" cy="120650"/>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49" name="Rectangle 48">
              <a:extLst>
                <a:ext uri="{FF2B5EF4-FFF2-40B4-BE49-F238E27FC236}">
                  <a16:creationId xmlns:a16="http://schemas.microsoft.com/office/drawing/2014/main" id="{0F8C1AED-1C35-974E-A518-F84E577AD3A0}"/>
                </a:ext>
              </a:extLst>
            </p:cNvPr>
            <p:cNvSpPr>
              <a:spLocks noChangeArrowheads="1"/>
            </p:cNvSpPr>
            <p:nvPr/>
          </p:nvSpPr>
          <p:spPr bwMode="auto">
            <a:xfrm>
              <a:off x="2667001" y="5375275"/>
              <a:ext cx="269875" cy="439738"/>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grpSp>
      <p:sp>
        <p:nvSpPr>
          <p:cNvPr id="50" name="TextBox 49">
            <a:extLst>
              <a:ext uri="{FF2B5EF4-FFF2-40B4-BE49-F238E27FC236}">
                <a16:creationId xmlns:a16="http://schemas.microsoft.com/office/drawing/2014/main" id="{9E241163-26E0-AB4A-B9FE-7C2D64D925B7}"/>
              </a:ext>
            </a:extLst>
          </p:cNvPr>
          <p:cNvSpPr txBox="1"/>
          <p:nvPr/>
        </p:nvSpPr>
        <p:spPr>
          <a:xfrm>
            <a:off x="8347566" y="4838824"/>
            <a:ext cx="301607" cy="369108"/>
          </a:xfrm>
          <a:prstGeom prst="rect">
            <a:avLst/>
          </a:prstGeom>
          <a:noFill/>
          <a:effectLst/>
        </p:spPr>
        <p:txBody>
          <a:bodyPr wrap="none" rtlCol="0">
            <a:spAutoFit/>
          </a:bodyPr>
          <a:lstStyle/>
          <a:p>
            <a:pPr defTabSz="913852">
              <a:defRPr/>
            </a:pPr>
            <a:r>
              <a:rPr lang="en-US" sz="1798" dirty="0">
                <a:solidFill>
                  <a:prstClr val="white"/>
                </a:solidFill>
                <a:latin typeface="Calibri" panose="020F0502020204030204"/>
                <a:cs typeface="Arial" pitchFamily="34" charset="0"/>
              </a:rPr>
              <a:t>5</a:t>
            </a:r>
          </a:p>
        </p:txBody>
      </p:sp>
      <p:sp>
        <p:nvSpPr>
          <p:cNvPr id="51" name="Rounded Rectangle 50">
            <a:extLst>
              <a:ext uri="{FF2B5EF4-FFF2-40B4-BE49-F238E27FC236}">
                <a16:creationId xmlns:a16="http://schemas.microsoft.com/office/drawing/2014/main" id="{C1F9DE57-66C7-ED49-8433-FBBE053AD672}"/>
              </a:ext>
            </a:extLst>
          </p:cNvPr>
          <p:cNvSpPr/>
          <p:nvPr/>
        </p:nvSpPr>
        <p:spPr>
          <a:xfrm>
            <a:off x="9187415" y="1670736"/>
            <a:ext cx="1768680" cy="3656648"/>
          </a:xfrm>
          <a:prstGeom prst="roundRect">
            <a:avLst>
              <a:gd name="adj" fmla="val 0"/>
            </a:avLst>
          </a:pr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68562" bIns="68562" rtlCol="0" anchor="t" anchorCtr="0"/>
          <a:lstStyle/>
          <a:p>
            <a:pPr defTabSz="913852">
              <a:defRPr/>
            </a:pPr>
            <a:r>
              <a:rPr lang="en-US" sz="1400" b="1" kern="0" dirty="0">
                <a:solidFill>
                  <a:prstClr val="white"/>
                </a:solidFill>
                <a:latin typeface="Calibri" panose="020F0502020204030204"/>
                <a:cs typeface="Arial" pitchFamily="34" charset="0"/>
              </a:rPr>
              <a:t>TOOLS &amp; SERVICES</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latin typeface="Calibri" panose="020F0502020204030204"/>
                <a:cs typeface="Arial" pitchFamily="34" charset="0"/>
              </a:rPr>
              <a:t>Threat Simulations</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latin typeface="Calibri" panose="020F0502020204030204"/>
                <a:cs typeface="Arial" pitchFamily="34" charset="0"/>
              </a:rPr>
              <a:t>Social &amp; Digital Risk</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latin typeface="Calibri" panose="020F0502020204030204"/>
                <a:cs typeface="Arial" pitchFamily="34" charset="0"/>
              </a:rPr>
              <a:t>LMS - Reporting</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latin typeface="Calibri" panose="020F0502020204030204"/>
                <a:cs typeface="Arial" pitchFamily="34" charset="0"/>
              </a:rPr>
              <a:t>Training / Workshops </a:t>
            </a:r>
          </a:p>
          <a:p>
            <a:pPr defTabSz="913852">
              <a:defRPr/>
            </a:pPr>
            <a:endParaRPr lang="en-US" sz="1400" b="1" kern="0" dirty="0">
              <a:solidFill>
                <a:prstClr val="white"/>
              </a:solidFill>
              <a:latin typeface="Calibri" panose="020F0502020204030204"/>
              <a:cs typeface="Arial" pitchFamily="34" charset="0"/>
            </a:endParaRPr>
          </a:p>
          <a:p>
            <a:pPr defTabSz="913852">
              <a:defRPr/>
            </a:pPr>
            <a:r>
              <a:rPr lang="en-US" sz="1400" b="1" kern="0" dirty="0">
                <a:solidFill>
                  <a:prstClr val="white"/>
                </a:solidFill>
                <a:latin typeface="Calibri" panose="020F0502020204030204"/>
                <a:cs typeface="Arial" pitchFamily="34" charset="0"/>
              </a:rPr>
              <a:t>Victim Assistance</a:t>
            </a:r>
          </a:p>
          <a:p>
            <a:pPr defTabSz="913852">
              <a:defRPr/>
            </a:pPr>
            <a:endParaRPr lang="en-US" sz="1400" b="1" kern="0" dirty="0">
              <a:solidFill>
                <a:prstClr val="white"/>
              </a:solidFill>
              <a:latin typeface="Calibri" panose="020F0502020204030204"/>
              <a:cs typeface="Arial" pitchFamily="34" charset="0"/>
            </a:endParaRPr>
          </a:p>
          <a:p>
            <a:pPr defTabSz="913852">
              <a:defRPr/>
            </a:pPr>
            <a:endParaRPr lang="en-US" sz="1400" b="1" kern="0" dirty="0">
              <a:solidFill>
                <a:prstClr val="white"/>
              </a:solidFill>
              <a:latin typeface="Calibri" panose="020F0502020204030204"/>
              <a:cs typeface="Arial" pitchFamily="34" charset="0"/>
            </a:endParaRPr>
          </a:p>
          <a:p>
            <a:pPr defTabSz="913852">
              <a:defRPr/>
            </a:pPr>
            <a:endParaRPr lang="en-US" sz="1400" b="1" dirty="0">
              <a:solidFill>
                <a:prstClr val="white"/>
              </a:solidFill>
              <a:latin typeface="Calibri" panose="020F0502020204030204"/>
            </a:endParaRPr>
          </a:p>
        </p:txBody>
      </p:sp>
      <p:grpSp>
        <p:nvGrpSpPr>
          <p:cNvPr id="52" name="Group 51">
            <a:extLst>
              <a:ext uri="{FF2B5EF4-FFF2-40B4-BE49-F238E27FC236}">
                <a16:creationId xmlns:a16="http://schemas.microsoft.com/office/drawing/2014/main" id="{1956C1C3-0D43-914C-B18D-FA3D8B64393D}"/>
              </a:ext>
            </a:extLst>
          </p:cNvPr>
          <p:cNvGrpSpPr/>
          <p:nvPr/>
        </p:nvGrpSpPr>
        <p:grpSpPr>
          <a:xfrm>
            <a:off x="9639960" y="4751630"/>
            <a:ext cx="357923" cy="362920"/>
            <a:chOff x="4305301" y="4476750"/>
            <a:chExt cx="1136650" cy="1152525"/>
          </a:xfrm>
          <a:solidFill>
            <a:schemeClr val="bg1"/>
          </a:solidFill>
          <a:effectLst/>
        </p:grpSpPr>
        <p:sp>
          <p:nvSpPr>
            <p:cNvPr id="53" name="Rectangle 35">
              <a:extLst>
                <a:ext uri="{FF2B5EF4-FFF2-40B4-BE49-F238E27FC236}">
                  <a16:creationId xmlns:a16="http://schemas.microsoft.com/office/drawing/2014/main" id="{21F45334-322A-9D4C-B0D3-D204AB27E7DF}"/>
                </a:ext>
              </a:extLst>
            </p:cNvPr>
            <p:cNvSpPr>
              <a:spLocks noChangeArrowheads="1"/>
            </p:cNvSpPr>
            <p:nvPr/>
          </p:nvSpPr>
          <p:spPr bwMode="auto">
            <a:xfrm>
              <a:off x="4305301" y="4713288"/>
              <a:ext cx="280988" cy="757238"/>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54" name="Rectangle 36">
              <a:extLst>
                <a:ext uri="{FF2B5EF4-FFF2-40B4-BE49-F238E27FC236}">
                  <a16:creationId xmlns:a16="http://schemas.microsoft.com/office/drawing/2014/main" id="{A8B52486-3E89-A547-B4AA-C7A437F6092E}"/>
                </a:ext>
              </a:extLst>
            </p:cNvPr>
            <p:cNvSpPr>
              <a:spLocks noChangeArrowheads="1"/>
            </p:cNvSpPr>
            <p:nvPr/>
          </p:nvSpPr>
          <p:spPr bwMode="auto">
            <a:xfrm>
              <a:off x="4710113" y="5049838"/>
              <a:ext cx="296863" cy="420688"/>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55" name="Rectangle 37">
              <a:extLst>
                <a:ext uri="{FF2B5EF4-FFF2-40B4-BE49-F238E27FC236}">
                  <a16:creationId xmlns:a16="http://schemas.microsoft.com/office/drawing/2014/main" id="{C86DB72F-CFF7-9945-B6BF-5725993533AD}"/>
                </a:ext>
              </a:extLst>
            </p:cNvPr>
            <p:cNvSpPr>
              <a:spLocks noChangeArrowheads="1"/>
            </p:cNvSpPr>
            <p:nvPr/>
          </p:nvSpPr>
          <p:spPr bwMode="auto">
            <a:xfrm>
              <a:off x="5151438" y="4476750"/>
              <a:ext cx="290513" cy="993775"/>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56" name="Rectangle 38">
              <a:extLst>
                <a:ext uri="{FF2B5EF4-FFF2-40B4-BE49-F238E27FC236}">
                  <a16:creationId xmlns:a16="http://schemas.microsoft.com/office/drawing/2014/main" id="{E9A31F4F-835C-9449-8636-E8B6BF969A79}"/>
                </a:ext>
              </a:extLst>
            </p:cNvPr>
            <p:cNvSpPr>
              <a:spLocks noChangeArrowheads="1"/>
            </p:cNvSpPr>
            <p:nvPr/>
          </p:nvSpPr>
          <p:spPr bwMode="auto">
            <a:xfrm>
              <a:off x="4305301" y="5553075"/>
              <a:ext cx="1130300" cy="76200"/>
            </a:xfrm>
            <a:prstGeom prst="rect">
              <a:avLst/>
            </a:prstGeom>
            <a:grpFill/>
            <a:ln w="0">
              <a:noFill/>
              <a:prstDash val="solid"/>
              <a:miter lim="800000"/>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grpSp>
      <p:sp>
        <p:nvSpPr>
          <p:cNvPr id="57" name="TextBox 56">
            <a:extLst>
              <a:ext uri="{FF2B5EF4-FFF2-40B4-BE49-F238E27FC236}">
                <a16:creationId xmlns:a16="http://schemas.microsoft.com/office/drawing/2014/main" id="{58F4669B-5F4B-4849-AF8F-A73BE4D0DB87}"/>
              </a:ext>
            </a:extLst>
          </p:cNvPr>
          <p:cNvSpPr txBox="1"/>
          <p:nvPr/>
        </p:nvSpPr>
        <p:spPr>
          <a:xfrm>
            <a:off x="10246082" y="4838824"/>
            <a:ext cx="301607" cy="369108"/>
          </a:xfrm>
          <a:prstGeom prst="rect">
            <a:avLst/>
          </a:prstGeom>
          <a:noFill/>
          <a:effectLst/>
        </p:spPr>
        <p:txBody>
          <a:bodyPr wrap="none" rtlCol="0">
            <a:spAutoFit/>
          </a:bodyPr>
          <a:lstStyle/>
          <a:p>
            <a:pPr defTabSz="913852">
              <a:defRPr/>
            </a:pPr>
            <a:r>
              <a:rPr lang="en-US" sz="1798" dirty="0">
                <a:solidFill>
                  <a:prstClr val="white"/>
                </a:solidFill>
                <a:latin typeface="Calibri" panose="020F0502020204030204"/>
                <a:cs typeface="Arial" pitchFamily="34" charset="0"/>
              </a:rPr>
              <a:t>6</a:t>
            </a:r>
          </a:p>
        </p:txBody>
      </p:sp>
      <p:grpSp>
        <p:nvGrpSpPr>
          <p:cNvPr id="58" name="Group 57">
            <a:extLst>
              <a:ext uri="{FF2B5EF4-FFF2-40B4-BE49-F238E27FC236}">
                <a16:creationId xmlns:a16="http://schemas.microsoft.com/office/drawing/2014/main" id="{41890A38-2C2C-0D40-B759-AA16DF936907}"/>
              </a:ext>
            </a:extLst>
          </p:cNvPr>
          <p:cNvGrpSpPr/>
          <p:nvPr/>
        </p:nvGrpSpPr>
        <p:grpSpPr>
          <a:xfrm>
            <a:off x="3217814" y="2671627"/>
            <a:ext cx="403415" cy="484896"/>
            <a:chOff x="8689976" y="4240213"/>
            <a:chExt cx="1281113" cy="1539875"/>
          </a:xfrm>
          <a:solidFill>
            <a:srgbClr val="002060"/>
          </a:solidFill>
          <a:effectLst/>
        </p:grpSpPr>
        <p:sp>
          <p:nvSpPr>
            <p:cNvPr id="59" name="Freeform 26">
              <a:extLst>
                <a:ext uri="{FF2B5EF4-FFF2-40B4-BE49-F238E27FC236}">
                  <a16:creationId xmlns:a16="http://schemas.microsoft.com/office/drawing/2014/main" id="{DC0747D0-805D-3E4D-BA73-A3FA67D8B940}"/>
                </a:ext>
              </a:extLst>
            </p:cNvPr>
            <p:cNvSpPr>
              <a:spLocks noEditPoints="1"/>
            </p:cNvSpPr>
            <p:nvPr/>
          </p:nvSpPr>
          <p:spPr bwMode="auto">
            <a:xfrm>
              <a:off x="8689976" y="4240213"/>
              <a:ext cx="1281113" cy="1309688"/>
            </a:xfrm>
            <a:custGeom>
              <a:avLst/>
              <a:gdLst/>
              <a:ahLst/>
              <a:cxnLst>
                <a:cxn ang="0">
                  <a:pos x="282" y="318"/>
                </a:cxn>
                <a:cxn ang="0">
                  <a:pos x="204" y="395"/>
                </a:cxn>
                <a:cxn ang="0">
                  <a:pos x="192" y="508"/>
                </a:cxn>
                <a:cxn ang="0">
                  <a:pos x="250" y="601"/>
                </a:cxn>
                <a:cxn ang="0">
                  <a:pos x="356" y="638"/>
                </a:cxn>
                <a:cxn ang="0">
                  <a:pos x="462" y="601"/>
                </a:cxn>
                <a:cxn ang="0">
                  <a:pos x="520" y="508"/>
                </a:cxn>
                <a:cxn ang="0">
                  <a:pos x="514" y="411"/>
                </a:cxn>
                <a:cxn ang="0">
                  <a:pos x="401" y="450"/>
                </a:cxn>
                <a:cxn ang="0">
                  <a:pos x="401" y="489"/>
                </a:cxn>
                <a:cxn ang="0">
                  <a:pos x="356" y="517"/>
                </a:cxn>
                <a:cxn ang="0">
                  <a:pos x="311" y="489"/>
                </a:cxn>
                <a:cxn ang="0">
                  <a:pos x="322" y="435"/>
                </a:cxn>
                <a:cxn ang="0">
                  <a:pos x="362" y="420"/>
                </a:cxn>
                <a:cxn ang="0">
                  <a:pos x="456" y="335"/>
                </a:cxn>
                <a:cxn ang="0">
                  <a:pos x="356" y="301"/>
                </a:cxn>
                <a:cxn ang="0">
                  <a:pos x="256" y="169"/>
                </a:cxn>
                <a:cxn ang="0">
                  <a:pos x="131" y="245"/>
                </a:cxn>
                <a:cxn ang="0">
                  <a:pos x="55" y="370"/>
                </a:cxn>
                <a:cxn ang="0">
                  <a:pos x="43" y="520"/>
                </a:cxn>
                <a:cxn ang="0">
                  <a:pos x="100" y="657"/>
                </a:cxn>
                <a:cxn ang="0">
                  <a:pos x="210" y="751"/>
                </a:cxn>
                <a:cxn ang="0">
                  <a:pos x="356" y="787"/>
                </a:cxn>
                <a:cxn ang="0">
                  <a:pos x="502" y="751"/>
                </a:cxn>
                <a:cxn ang="0">
                  <a:pos x="612" y="657"/>
                </a:cxn>
                <a:cxn ang="0">
                  <a:pos x="669" y="520"/>
                </a:cxn>
                <a:cxn ang="0">
                  <a:pos x="658" y="374"/>
                </a:cxn>
                <a:cxn ang="0">
                  <a:pos x="587" y="252"/>
                </a:cxn>
                <a:cxn ang="0">
                  <a:pos x="548" y="395"/>
                </a:cxn>
                <a:cxn ang="0">
                  <a:pos x="559" y="511"/>
                </a:cxn>
                <a:cxn ang="0">
                  <a:pos x="502" y="615"/>
                </a:cxn>
                <a:cxn ang="0">
                  <a:pos x="398" y="672"/>
                </a:cxn>
                <a:cxn ang="0">
                  <a:pos x="276" y="660"/>
                </a:cxn>
                <a:cxn ang="0">
                  <a:pos x="185" y="584"/>
                </a:cxn>
                <a:cxn ang="0">
                  <a:pos x="149" y="469"/>
                </a:cxn>
                <a:cxn ang="0">
                  <a:pos x="185" y="353"/>
                </a:cxn>
                <a:cxn ang="0">
                  <a:pos x="276" y="279"/>
                </a:cxn>
                <a:cxn ang="0">
                  <a:pos x="390" y="265"/>
                </a:cxn>
                <a:cxn ang="0">
                  <a:pos x="483" y="307"/>
                </a:cxn>
                <a:cxn ang="0">
                  <a:pos x="487" y="181"/>
                </a:cxn>
                <a:cxn ang="0">
                  <a:pos x="356" y="152"/>
                </a:cxn>
                <a:cxn ang="0">
                  <a:pos x="807" y="57"/>
                </a:cxn>
                <a:cxn ang="0">
                  <a:pos x="614" y="225"/>
                </a:cxn>
                <a:cxn ang="0">
                  <a:pos x="696" y="361"/>
                </a:cxn>
                <a:cxn ang="0">
                  <a:pos x="708" y="528"/>
                </a:cxn>
                <a:cxn ang="0">
                  <a:pos x="643" y="679"/>
                </a:cxn>
                <a:cxn ang="0">
                  <a:pos x="520" y="785"/>
                </a:cxn>
                <a:cxn ang="0">
                  <a:pos x="356" y="825"/>
                </a:cxn>
                <a:cxn ang="0">
                  <a:pos x="192" y="785"/>
                </a:cxn>
                <a:cxn ang="0">
                  <a:pos x="69" y="679"/>
                </a:cxn>
                <a:cxn ang="0">
                  <a:pos x="5" y="528"/>
                </a:cxn>
                <a:cxn ang="0">
                  <a:pos x="18" y="356"/>
                </a:cxn>
                <a:cxn ang="0">
                  <a:pos x="104" y="218"/>
                </a:cxn>
                <a:cxn ang="0">
                  <a:pos x="243" y="131"/>
                </a:cxn>
                <a:cxn ang="0">
                  <a:pos x="408" y="116"/>
                </a:cxn>
                <a:cxn ang="0">
                  <a:pos x="547" y="169"/>
                </a:cxn>
                <a:cxn ang="0">
                  <a:pos x="679" y="72"/>
                </a:cxn>
              </a:cxnLst>
              <a:rect l="0" t="0" r="r" b="b"/>
              <a:pathLst>
                <a:path w="807" h="825">
                  <a:moveTo>
                    <a:pt x="356" y="301"/>
                  </a:moveTo>
                  <a:lnTo>
                    <a:pt x="317" y="306"/>
                  </a:lnTo>
                  <a:lnTo>
                    <a:pt x="282" y="318"/>
                  </a:lnTo>
                  <a:lnTo>
                    <a:pt x="250" y="338"/>
                  </a:lnTo>
                  <a:lnTo>
                    <a:pt x="225" y="364"/>
                  </a:lnTo>
                  <a:lnTo>
                    <a:pt x="204" y="395"/>
                  </a:lnTo>
                  <a:lnTo>
                    <a:pt x="192" y="431"/>
                  </a:lnTo>
                  <a:lnTo>
                    <a:pt x="188" y="469"/>
                  </a:lnTo>
                  <a:lnTo>
                    <a:pt x="192" y="508"/>
                  </a:lnTo>
                  <a:lnTo>
                    <a:pt x="204" y="544"/>
                  </a:lnTo>
                  <a:lnTo>
                    <a:pt x="225" y="575"/>
                  </a:lnTo>
                  <a:lnTo>
                    <a:pt x="250" y="601"/>
                  </a:lnTo>
                  <a:lnTo>
                    <a:pt x="282" y="620"/>
                  </a:lnTo>
                  <a:lnTo>
                    <a:pt x="317" y="633"/>
                  </a:lnTo>
                  <a:lnTo>
                    <a:pt x="356" y="638"/>
                  </a:lnTo>
                  <a:lnTo>
                    <a:pt x="395" y="633"/>
                  </a:lnTo>
                  <a:lnTo>
                    <a:pt x="431" y="620"/>
                  </a:lnTo>
                  <a:lnTo>
                    <a:pt x="462" y="601"/>
                  </a:lnTo>
                  <a:lnTo>
                    <a:pt x="487" y="575"/>
                  </a:lnTo>
                  <a:lnTo>
                    <a:pt x="506" y="544"/>
                  </a:lnTo>
                  <a:lnTo>
                    <a:pt x="520" y="508"/>
                  </a:lnTo>
                  <a:lnTo>
                    <a:pt x="524" y="469"/>
                  </a:lnTo>
                  <a:lnTo>
                    <a:pt x="521" y="440"/>
                  </a:lnTo>
                  <a:lnTo>
                    <a:pt x="514" y="411"/>
                  </a:lnTo>
                  <a:lnTo>
                    <a:pt x="501" y="385"/>
                  </a:lnTo>
                  <a:lnTo>
                    <a:pt x="484" y="362"/>
                  </a:lnTo>
                  <a:lnTo>
                    <a:pt x="401" y="450"/>
                  </a:lnTo>
                  <a:lnTo>
                    <a:pt x="404" y="462"/>
                  </a:lnTo>
                  <a:lnTo>
                    <a:pt x="404" y="469"/>
                  </a:lnTo>
                  <a:lnTo>
                    <a:pt x="401" y="489"/>
                  </a:lnTo>
                  <a:lnTo>
                    <a:pt x="390" y="504"/>
                  </a:lnTo>
                  <a:lnTo>
                    <a:pt x="375" y="514"/>
                  </a:lnTo>
                  <a:lnTo>
                    <a:pt x="356" y="517"/>
                  </a:lnTo>
                  <a:lnTo>
                    <a:pt x="337" y="514"/>
                  </a:lnTo>
                  <a:lnTo>
                    <a:pt x="322" y="504"/>
                  </a:lnTo>
                  <a:lnTo>
                    <a:pt x="311" y="489"/>
                  </a:lnTo>
                  <a:lnTo>
                    <a:pt x="308" y="469"/>
                  </a:lnTo>
                  <a:lnTo>
                    <a:pt x="311" y="450"/>
                  </a:lnTo>
                  <a:lnTo>
                    <a:pt x="322" y="435"/>
                  </a:lnTo>
                  <a:lnTo>
                    <a:pt x="337" y="425"/>
                  </a:lnTo>
                  <a:lnTo>
                    <a:pt x="356" y="420"/>
                  </a:lnTo>
                  <a:lnTo>
                    <a:pt x="362" y="420"/>
                  </a:lnTo>
                  <a:lnTo>
                    <a:pt x="367" y="422"/>
                  </a:lnTo>
                  <a:lnTo>
                    <a:pt x="372" y="425"/>
                  </a:lnTo>
                  <a:lnTo>
                    <a:pt x="456" y="335"/>
                  </a:lnTo>
                  <a:lnTo>
                    <a:pt x="426" y="316"/>
                  </a:lnTo>
                  <a:lnTo>
                    <a:pt x="392" y="306"/>
                  </a:lnTo>
                  <a:lnTo>
                    <a:pt x="356" y="301"/>
                  </a:lnTo>
                  <a:close/>
                  <a:moveTo>
                    <a:pt x="356" y="152"/>
                  </a:moveTo>
                  <a:lnTo>
                    <a:pt x="304" y="157"/>
                  </a:lnTo>
                  <a:lnTo>
                    <a:pt x="256" y="169"/>
                  </a:lnTo>
                  <a:lnTo>
                    <a:pt x="210" y="188"/>
                  </a:lnTo>
                  <a:lnTo>
                    <a:pt x="168" y="213"/>
                  </a:lnTo>
                  <a:lnTo>
                    <a:pt x="131" y="245"/>
                  </a:lnTo>
                  <a:lnTo>
                    <a:pt x="100" y="282"/>
                  </a:lnTo>
                  <a:lnTo>
                    <a:pt x="75" y="323"/>
                  </a:lnTo>
                  <a:lnTo>
                    <a:pt x="55" y="370"/>
                  </a:lnTo>
                  <a:lnTo>
                    <a:pt x="43" y="417"/>
                  </a:lnTo>
                  <a:lnTo>
                    <a:pt x="39" y="469"/>
                  </a:lnTo>
                  <a:lnTo>
                    <a:pt x="43" y="520"/>
                  </a:lnTo>
                  <a:lnTo>
                    <a:pt x="55" y="569"/>
                  </a:lnTo>
                  <a:lnTo>
                    <a:pt x="75" y="615"/>
                  </a:lnTo>
                  <a:lnTo>
                    <a:pt x="100" y="657"/>
                  </a:lnTo>
                  <a:lnTo>
                    <a:pt x="131" y="693"/>
                  </a:lnTo>
                  <a:lnTo>
                    <a:pt x="168" y="726"/>
                  </a:lnTo>
                  <a:lnTo>
                    <a:pt x="210" y="751"/>
                  </a:lnTo>
                  <a:lnTo>
                    <a:pt x="256" y="770"/>
                  </a:lnTo>
                  <a:lnTo>
                    <a:pt x="304" y="782"/>
                  </a:lnTo>
                  <a:lnTo>
                    <a:pt x="356" y="787"/>
                  </a:lnTo>
                  <a:lnTo>
                    <a:pt x="407" y="782"/>
                  </a:lnTo>
                  <a:lnTo>
                    <a:pt x="456" y="770"/>
                  </a:lnTo>
                  <a:lnTo>
                    <a:pt x="502" y="751"/>
                  </a:lnTo>
                  <a:lnTo>
                    <a:pt x="544" y="726"/>
                  </a:lnTo>
                  <a:lnTo>
                    <a:pt x="579" y="693"/>
                  </a:lnTo>
                  <a:lnTo>
                    <a:pt x="612" y="657"/>
                  </a:lnTo>
                  <a:lnTo>
                    <a:pt x="638" y="615"/>
                  </a:lnTo>
                  <a:lnTo>
                    <a:pt x="657" y="569"/>
                  </a:lnTo>
                  <a:lnTo>
                    <a:pt x="669" y="520"/>
                  </a:lnTo>
                  <a:lnTo>
                    <a:pt x="673" y="469"/>
                  </a:lnTo>
                  <a:lnTo>
                    <a:pt x="669" y="420"/>
                  </a:lnTo>
                  <a:lnTo>
                    <a:pt x="658" y="374"/>
                  </a:lnTo>
                  <a:lnTo>
                    <a:pt x="641" y="329"/>
                  </a:lnTo>
                  <a:lnTo>
                    <a:pt x="617" y="289"/>
                  </a:lnTo>
                  <a:lnTo>
                    <a:pt x="587" y="252"/>
                  </a:lnTo>
                  <a:lnTo>
                    <a:pt x="511" y="334"/>
                  </a:lnTo>
                  <a:lnTo>
                    <a:pt x="532" y="362"/>
                  </a:lnTo>
                  <a:lnTo>
                    <a:pt x="548" y="395"/>
                  </a:lnTo>
                  <a:lnTo>
                    <a:pt x="559" y="431"/>
                  </a:lnTo>
                  <a:lnTo>
                    <a:pt x="563" y="469"/>
                  </a:lnTo>
                  <a:lnTo>
                    <a:pt x="559" y="511"/>
                  </a:lnTo>
                  <a:lnTo>
                    <a:pt x="547" y="550"/>
                  </a:lnTo>
                  <a:lnTo>
                    <a:pt x="527" y="584"/>
                  </a:lnTo>
                  <a:lnTo>
                    <a:pt x="502" y="615"/>
                  </a:lnTo>
                  <a:lnTo>
                    <a:pt x="471" y="641"/>
                  </a:lnTo>
                  <a:lnTo>
                    <a:pt x="436" y="660"/>
                  </a:lnTo>
                  <a:lnTo>
                    <a:pt x="398" y="672"/>
                  </a:lnTo>
                  <a:lnTo>
                    <a:pt x="356" y="676"/>
                  </a:lnTo>
                  <a:lnTo>
                    <a:pt x="314" y="672"/>
                  </a:lnTo>
                  <a:lnTo>
                    <a:pt x="276" y="660"/>
                  </a:lnTo>
                  <a:lnTo>
                    <a:pt x="240" y="641"/>
                  </a:lnTo>
                  <a:lnTo>
                    <a:pt x="210" y="615"/>
                  </a:lnTo>
                  <a:lnTo>
                    <a:pt x="185" y="584"/>
                  </a:lnTo>
                  <a:lnTo>
                    <a:pt x="165" y="550"/>
                  </a:lnTo>
                  <a:lnTo>
                    <a:pt x="154" y="511"/>
                  </a:lnTo>
                  <a:lnTo>
                    <a:pt x="149" y="469"/>
                  </a:lnTo>
                  <a:lnTo>
                    <a:pt x="154" y="428"/>
                  </a:lnTo>
                  <a:lnTo>
                    <a:pt x="165" y="389"/>
                  </a:lnTo>
                  <a:lnTo>
                    <a:pt x="185" y="353"/>
                  </a:lnTo>
                  <a:lnTo>
                    <a:pt x="210" y="323"/>
                  </a:lnTo>
                  <a:lnTo>
                    <a:pt x="240" y="298"/>
                  </a:lnTo>
                  <a:lnTo>
                    <a:pt x="276" y="279"/>
                  </a:lnTo>
                  <a:lnTo>
                    <a:pt x="314" y="267"/>
                  </a:lnTo>
                  <a:lnTo>
                    <a:pt x="356" y="262"/>
                  </a:lnTo>
                  <a:lnTo>
                    <a:pt x="390" y="265"/>
                  </a:lnTo>
                  <a:lnTo>
                    <a:pt x="425" y="274"/>
                  </a:lnTo>
                  <a:lnTo>
                    <a:pt x="454" y="288"/>
                  </a:lnTo>
                  <a:lnTo>
                    <a:pt x="483" y="307"/>
                  </a:lnTo>
                  <a:lnTo>
                    <a:pt x="560" y="227"/>
                  </a:lnTo>
                  <a:lnTo>
                    <a:pt x="526" y="201"/>
                  </a:lnTo>
                  <a:lnTo>
                    <a:pt x="487" y="181"/>
                  </a:lnTo>
                  <a:lnTo>
                    <a:pt x="445" y="164"/>
                  </a:lnTo>
                  <a:lnTo>
                    <a:pt x="402" y="155"/>
                  </a:lnTo>
                  <a:lnTo>
                    <a:pt x="356" y="152"/>
                  </a:lnTo>
                  <a:close/>
                  <a:moveTo>
                    <a:pt x="749" y="0"/>
                  </a:moveTo>
                  <a:lnTo>
                    <a:pt x="760" y="46"/>
                  </a:lnTo>
                  <a:lnTo>
                    <a:pt x="807" y="57"/>
                  </a:lnTo>
                  <a:lnTo>
                    <a:pt x="736" y="128"/>
                  </a:lnTo>
                  <a:lnTo>
                    <a:pt x="710" y="122"/>
                  </a:lnTo>
                  <a:lnTo>
                    <a:pt x="614" y="225"/>
                  </a:lnTo>
                  <a:lnTo>
                    <a:pt x="648" y="265"/>
                  </a:lnTo>
                  <a:lnTo>
                    <a:pt x="675" y="312"/>
                  </a:lnTo>
                  <a:lnTo>
                    <a:pt x="696" y="361"/>
                  </a:lnTo>
                  <a:lnTo>
                    <a:pt x="708" y="413"/>
                  </a:lnTo>
                  <a:lnTo>
                    <a:pt x="712" y="469"/>
                  </a:lnTo>
                  <a:lnTo>
                    <a:pt x="708" y="528"/>
                  </a:lnTo>
                  <a:lnTo>
                    <a:pt x="694" y="583"/>
                  </a:lnTo>
                  <a:lnTo>
                    <a:pt x="672" y="633"/>
                  </a:lnTo>
                  <a:lnTo>
                    <a:pt x="643" y="679"/>
                  </a:lnTo>
                  <a:lnTo>
                    <a:pt x="608" y="721"/>
                  </a:lnTo>
                  <a:lnTo>
                    <a:pt x="566" y="757"/>
                  </a:lnTo>
                  <a:lnTo>
                    <a:pt x="520" y="785"/>
                  </a:lnTo>
                  <a:lnTo>
                    <a:pt x="469" y="808"/>
                  </a:lnTo>
                  <a:lnTo>
                    <a:pt x="414" y="821"/>
                  </a:lnTo>
                  <a:lnTo>
                    <a:pt x="356" y="825"/>
                  </a:lnTo>
                  <a:lnTo>
                    <a:pt x="298" y="821"/>
                  </a:lnTo>
                  <a:lnTo>
                    <a:pt x="243" y="808"/>
                  </a:lnTo>
                  <a:lnTo>
                    <a:pt x="192" y="785"/>
                  </a:lnTo>
                  <a:lnTo>
                    <a:pt x="146" y="757"/>
                  </a:lnTo>
                  <a:lnTo>
                    <a:pt x="104" y="721"/>
                  </a:lnTo>
                  <a:lnTo>
                    <a:pt x="69" y="679"/>
                  </a:lnTo>
                  <a:lnTo>
                    <a:pt x="40" y="633"/>
                  </a:lnTo>
                  <a:lnTo>
                    <a:pt x="18" y="583"/>
                  </a:lnTo>
                  <a:lnTo>
                    <a:pt x="5" y="528"/>
                  </a:lnTo>
                  <a:lnTo>
                    <a:pt x="0" y="469"/>
                  </a:lnTo>
                  <a:lnTo>
                    <a:pt x="5" y="411"/>
                  </a:lnTo>
                  <a:lnTo>
                    <a:pt x="18" y="356"/>
                  </a:lnTo>
                  <a:lnTo>
                    <a:pt x="40" y="306"/>
                  </a:lnTo>
                  <a:lnTo>
                    <a:pt x="69" y="259"/>
                  </a:lnTo>
                  <a:lnTo>
                    <a:pt x="104" y="218"/>
                  </a:lnTo>
                  <a:lnTo>
                    <a:pt x="146" y="182"/>
                  </a:lnTo>
                  <a:lnTo>
                    <a:pt x="192" y="154"/>
                  </a:lnTo>
                  <a:lnTo>
                    <a:pt x="243" y="131"/>
                  </a:lnTo>
                  <a:lnTo>
                    <a:pt x="298" y="118"/>
                  </a:lnTo>
                  <a:lnTo>
                    <a:pt x="356" y="113"/>
                  </a:lnTo>
                  <a:lnTo>
                    <a:pt x="408" y="116"/>
                  </a:lnTo>
                  <a:lnTo>
                    <a:pt x="457" y="128"/>
                  </a:lnTo>
                  <a:lnTo>
                    <a:pt x="504" y="145"/>
                  </a:lnTo>
                  <a:lnTo>
                    <a:pt x="547" y="169"/>
                  </a:lnTo>
                  <a:lnTo>
                    <a:pt x="585" y="198"/>
                  </a:lnTo>
                  <a:lnTo>
                    <a:pt x="684" y="96"/>
                  </a:lnTo>
                  <a:lnTo>
                    <a:pt x="679" y="72"/>
                  </a:lnTo>
                  <a:lnTo>
                    <a:pt x="749" y="0"/>
                  </a:lnTo>
                  <a:close/>
                </a:path>
              </a:pathLst>
            </a:custGeom>
            <a:grpFill/>
            <a:ln w="0">
              <a:noFill/>
              <a:prstDash val="solid"/>
              <a:round/>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60" name="Freeform 27">
              <a:extLst>
                <a:ext uri="{FF2B5EF4-FFF2-40B4-BE49-F238E27FC236}">
                  <a16:creationId xmlns:a16="http://schemas.microsoft.com/office/drawing/2014/main" id="{F4C6B028-7568-2B40-9D97-BCB88DF4B4A9}"/>
                </a:ext>
              </a:extLst>
            </p:cNvPr>
            <p:cNvSpPr>
              <a:spLocks/>
            </p:cNvSpPr>
            <p:nvPr/>
          </p:nvSpPr>
          <p:spPr bwMode="auto">
            <a:xfrm>
              <a:off x="8888413" y="5572125"/>
              <a:ext cx="157163" cy="207963"/>
            </a:xfrm>
            <a:custGeom>
              <a:avLst/>
              <a:gdLst/>
              <a:ahLst/>
              <a:cxnLst>
                <a:cxn ang="0">
                  <a:pos x="70" y="0"/>
                </a:cxn>
                <a:cxn ang="0">
                  <a:pos x="99" y="19"/>
                </a:cxn>
                <a:cxn ang="0">
                  <a:pos x="29" y="131"/>
                </a:cxn>
                <a:cxn ang="0">
                  <a:pos x="0" y="112"/>
                </a:cxn>
                <a:cxn ang="0">
                  <a:pos x="70" y="0"/>
                </a:cxn>
              </a:cxnLst>
              <a:rect l="0" t="0" r="r" b="b"/>
              <a:pathLst>
                <a:path w="99" h="131">
                  <a:moveTo>
                    <a:pt x="70" y="0"/>
                  </a:moveTo>
                  <a:lnTo>
                    <a:pt x="99" y="19"/>
                  </a:lnTo>
                  <a:lnTo>
                    <a:pt x="29" y="131"/>
                  </a:lnTo>
                  <a:lnTo>
                    <a:pt x="0" y="112"/>
                  </a:lnTo>
                  <a:lnTo>
                    <a:pt x="70" y="0"/>
                  </a:lnTo>
                  <a:close/>
                </a:path>
              </a:pathLst>
            </a:custGeom>
            <a:grpFill/>
            <a:ln w="0">
              <a:noFill/>
              <a:prstDash val="solid"/>
              <a:round/>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61" name="Freeform 28">
              <a:extLst>
                <a:ext uri="{FF2B5EF4-FFF2-40B4-BE49-F238E27FC236}">
                  <a16:creationId xmlns:a16="http://schemas.microsoft.com/office/drawing/2014/main" id="{8EA7D85F-3DF8-BD42-9BD4-E2D9D6A88A96}"/>
                </a:ext>
              </a:extLst>
            </p:cNvPr>
            <p:cNvSpPr>
              <a:spLocks/>
            </p:cNvSpPr>
            <p:nvPr/>
          </p:nvSpPr>
          <p:spPr bwMode="auto">
            <a:xfrm>
              <a:off x="9221788" y="5624513"/>
              <a:ext cx="53975" cy="111125"/>
            </a:xfrm>
            <a:custGeom>
              <a:avLst/>
              <a:gdLst/>
              <a:ahLst/>
              <a:cxnLst>
                <a:cxn ang="0">
                  <a:pos x="2" y="0"/>
                </a:cxn>
                <a:cxn ang="0">
                  <a:pos x="34" y="0"/>
                </a:cxn>
                <a:cxn ang="0">
                  <a:pos x="34" y="70"/>
                </a:cxn>
                <a:cxn ang="0">
                  <a:pos x="0" y="70"/>
                </a:cxn>
                <a:cxn ang="0">
                  <a:pos x="2" y="0"/>
                </a:cxn>
              </a:cxnLst>
              <a:rect l="0" t="0" r="r" b="b"/>
              <a:pathLst>
                <a:path w="34" h="70">
                  <a:moveTo>
                    <a:pt x="2" y="0"/>
                  </a:moveTo>
                  <a:lnTo>
                    <a:pt x="34" y="0"/>
                  </a:lnTo>
                  <a:lnTo>
                    <a:pt x="34" y="70"/>
                  </a:lnTo>
                  <a:lnTo>
                    <a:pt x="0" y="70"/>
                  </a:lnTo>
                  <a:lnTo>
                    <a:pt x="2" y="0"/>
                  </a:lnTo>
                  <a:close/>
                </a:path>
              </a:pathLst>
            </a:custGeom>
            <a:grpFill/>
            <a:ln w="0">
              <a:noFill/>
              <a:prstDash val="solid"/>
              <a:round/>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62" name="Freeform 29">
              <a:extLst>
                <a:ext uri="{FF2B5EF4-FFF2-40B4-BE49-F238E27FC236}">
                  <a16:creationId xmlns:a16="http://schemas.microsoft.com/office/drawing/2014/main" id="{B1A88DCB-E9CE-F246-B29E-9346874882CB}"/>
                </a:ext>
              </a:extLst>
            </p:cNvPr>
            <p:cNvSpPr>
              <a:spLocks/>
            </p:cNvSpPr>
            <p:nvPr/>
          </p:nvSpPr>
          <p:spPr bwMode="auto">
            <a:xfrm>
              <a:off x="9472613" y="5572125"/>
              <a:ext cx="155575" cy="207963"/>
            </a:xfrm>
            <a:custGeom>
              <a:avLst/>
              <a:gdLst/>
              <a:ahLst/>
              <a:cxnLst>
                <a:cxn ang="0">
                  <a:pos x="28" y="0"/>
                </a:cxn>
                <a:cxn ang="0">
                  <a:pos x="98" y="112"/>
                </a:cxn>
                <a:cxn ang="0">
                  <a:pos x="70" y="131"/>
                </a:cxn>
                <a:cxn ang="0">
                  <a:pos x="0" y="19"/>
                </a:cxn>
                <a:cxn ang="0">
                  <a:pos x="28" y="0"/>
                </a:cxn>
              </a:cxnLst>
              <a:rect l="0" t="0" r="r" b="b"/>
              <a:pathLst>
                <a:path w="98" h="131">
                  <a:moveTo>
                    <a:pt x="28" y="0"/>
                  </a:moveTo>
                  <a:lnTo>
                    <a:pt x="98" y="112"/>
                  </a:lnTo>
                  <a:lnTo>
                    <a:pt x="70" y="131"/>
                  </a:lnTo>
                  <a:lnTo>
                    <a:pt x="0" y="19"/>
                  </a:lnTo>
                  <a:lnTo>
                    <a:pt x="28" y="0"/>
                  </a:lnTo>
                  <a:close/>
                </a:path>
              </a:pathLst>
            </a:custGeom>
            <a:grpFill/>
            <a:ln w="0">
              <a:noFill/>
              <a:prstDash val="solid"/>
              <a:round/>
              <a:headEnd/>
              <a:tailEnd/>
            </a:ln>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grpSp>
      <p:sp>
        <p:nvSpPr>
          <p:cNvPr id="63" name="Freeform 25">
            <a:extLst>
              <a:ext uri="{FF2B5EF4-FFF2-40B4-BE49-F238E27FC236}">
                <a16:creationId xmlns:a16="http://schemas.microsoft.com/office/drawing/2014/main" id="{6B7B09EE-B442-104B-B4AC-FA896D835666}"/>
              </a:ext>
            </a:extLst>
          </p:cNvPr>
          <p:cNvSpPr>
            <a:spLocks/>
          </p:cNvSpPr>
          <p:nvPr/>
        </p:nvSpPr>
        <p:spPr bwMode="auto">
          <a:xfrm>
            <a:off x="5834690" y="4728205"/>
            <a:ext cx="369422" cy="422910"/>
          </a:xfrm>
          <a:custGeom>
            <a:avLst/>
            <a:gdLst/>
            <a:ahLst/>
            <a:cxnLst>
              <a:cxn ang="0">
                <a:pos x="566" y="0"/>
              </a:cxn>
              <a:cxn ang="0">
                <a:pos x="736" y="0"/>
              </a:cxn>
              <a:cxn ang="0">
                <a:pos x="736" y="176"/>
              </a:cxn>
              <a:cxn ang="0">
                <a:pos x="566" y="176"/>
              </a:cxn>
              <a:cxn ang="0">
                <a:pos x="566" y="172"/>
              </a:cxn>
              <a:cxn ang="0">
                <a:pos x="453" y="245"/>
              </a:cxn>
              <a:cxn ang="0">
                <a:pos x="453" y="248"/>
              </a:cxn>
              <a:cxn ang="0">
                <a:pos x="602" y="329"/>
              </a:cxn>
              <a:cxn ang="0">
                <a:pos x="736" y="329"/>
              </a:cxn>
              <a:cxn ang="0">
                <a:pos x="736" y="504"/>
              </a:cxn>
              <a:cxn ang="0">
                <a:pos x="566" y="504"/>
              </a:cxn>
              <a:cxn ang="0">
                <a:pos x="566" y="346"/>
              </a:cxn>
              <a:cxn ang="0">
                <a:pos x="453" y="283"/>
              </a:cxn>
              <a:cxn ang="0">
                <a:pos x="453" y="335"/>
              </a:cxn>
              <a:cxn ang="0">
                <a:pos x="285" y="335"/>
              </a:cxn>
              <a:cxn ang="0">
                <a:pos x="172" y="410"/>
              </a:cxn>
              <a:cxn ang="0">
                <a:pos x="172" y="414"/>
              </a:cxn>
              <a:cxn ang="0">
                <a:pos x="319" y="496"/>
              </a:cxn>
              <a:cxn ang="0">
                <a:pos x="453" y="496"/>
              </a:cxn>
              <a:cxn ang="0">
                <a:pos x="453" y="595"/>
              </a:cxn>
              <a:cxn ang="0">
                <a:pos x="591" y="672"/>
              </a:cxn>
              <a:cxn ang="0">
                <a:pos x="736" y="672"/>
              </a:cxn>
              <a:cxn ang="0">
                <a:pos x="736" y="678"/>
              </a:cxn>
              <a:cxn ang="0">
                <a:pos x="739" y="678"/>
              </a:cxn>
              <a:cxn ang="0">
                <a:pos x="739" y="846"/>
              </a:cxn>
              <a:cxn ang="0">
                <a:pos x="568" y="846"/>
              </a:cxn>
              <a:cxn ang="0">
                <a:pos x="568" y="840"/>
              </a:cxn>
              <a:cxn ang="0">
                <a:pos x="566" y="840"/>
              </a:cxn>
              <a:cxn ang="0">
                <a:pos x="566" y="693"/>
              </a:cxn>
              <a:cxn ang="0">
                <a:pos x="453" y="630"/>
              </a:cxn>
              <a:cxn ang="0">
                <a:pos x="453" y="665"/>
              </a:cxn>
              <a:cxn ang="0">
                <a:pos x="282" y="665"/>
              </a:cxn>
              <a:cxn ang="0">
                <a:pos x="282" y="511"/>
              </a:cxn>
              <a:cxn ang="0">
                <a:pos x="172" y="450"/>
              </a:cxn>
              <a:cxn ang="0">
                <a:pos x="172" y="490"/>
              </a:cxn>
              <a:cxn ang="0">
                <a:pos x="0" y="490"/>
              </a:cxn>
              <a:cxn ang="0">
                <a:pos x="0" y="322"/>
              </a:cxn>
              <a:cxn ang="0">
                <a:pos x="172" y="322"/>
              </a:cxn>
              <a:cxn ang="0">
                <a:pos x="172" y="373"/>
              </a:cxn>
              <a:cxn ang="0">
                <a:pos x="282" y="300"/>
              </a:cxn>
              <a:cxn ang="0">
                <a:pos x="282" y="167"/>
              </a:cxn>
              <a:cxn ang="0">
                <a:pos x="453" y="167"/>
              </a:cxn>
              <a:cxn ang="0">
                <a:pos x="453" y="207"/>
              </a:cxn>
              <a:cxn ang="0">
                <a:pos x="566" y="134"/>
              </a:cxn>
              <a:cxn ang="0">
                <a:pos x="566" y="0"/>
              </a:cxn>
            </a:cxnLst>
            <a:rect l="0" t="0" r="r" b="b"/>
            <a:pathLst>
              <a:path w="739" h="846">
                <a:moveTo>
                  <a:pt x="566" y="0"/>
                </a:moveTo>
                <a:lnTo>
                  <a:pt x="736" y="0"/>
                </a:lnTo>
                <a:lnTo>
                  <a:pt x="736" y="176"/>
                </a:lnTo>
                <a:lnTo>
                  <a:pt x="566" y="176"/>
                </a:lnTo>
                <a:lnTo>
                  <a:pt x="566" y="172"/>
                </a:lnTo>
                <a:lnTo>
                  <a:pt x="453" y="245"/>
                </a:lnTo>
                <a:lnTo>
                  <a:pt x="453" y="248"/>
                </a:lnTo>
                <a:lnTo>
                  <a:pt x="602" y="329"/>
                </a:lnTo>
                <a:lnTo>
                  <a:pt x="736" y="329"/>
                </a:lnTo>
                <a:lnTo>
                  <a:pt x="736" y="504"/>
                </a:lnTo>
                <a:lnTo>
                  <a:pt x="566" y="504"/>
                </a:lnTo>
                <a:lnTo>
                  <a:pt x="566" y="346"/>
                </a:lnTo>
                <a:lnTo>
                  <a:pt x="453" y="283"/>
                </a:lnTo>
                <a:lnTo>
                  <a:pt x="453" y="335"/>
                </a:lnTo>
                <a:lnTo>
                  <a:pt x="285" y="335"/>
                </a:lnTo>
                <a:lnTo>
                  <a:pt x="172" y="410"/>
                </a:lnTo>
                <a:lnTo>
                  <a:pt x="172" y="414"/>
                </a:lnTo>
                <a:lnTo>
                  <a:pt x="319" y="496"/>
                </a:lnTo>
                <a:lnTo>
                  <a:pt x="453" y="496"/>
                </a:lnTo>
                <a:lnTo>
                  <a:pt x="453" y="595"/>
                </a:lnTo>
                <a:lnTo>
                  <a:pt x="591" y="672"/>
                </a:lnTo>
                <a:lnTo>
                  <a:pt x="736" y="672"/>
                </a:lnTo>
                <a:lnTo>
                  <a:pt x="736" y="678"/>
                </a:lnTo>
                <a:lnTo>
                  <a:pt x="739" y="678"/>
                </a:lnTo>
                <a:lnTo>
                  <a:pt x="739" y="846"/>
                </a:lnTo>
                <a:lnTo>
                  <a:pt x="568" y="846"/>
                </a:lnTo>
                <a:lnTo>
                  <a:pt x="568" y="840"/>
                </a:lnTo>
                <a:lnTo>
                  <a:pt x="566" y="840"/>
                </a:lnTo>
                <a:lnTo>
                  <a:pt x="566" y="693"/>
                </a:lnTo>
                <a:lnTo>
                  <a:pt x="453" y="630"/>
                </a:lnTo>
                <a:lnTo>
                  <a:pt x="453" y="665"/>
                </a:lnTo>
                <a:lnTo>
                  <a:pt x="282" y="665"/>
                </a:lnTo>
                <a:lnTo>
                  <a:pt x="282" y="511"/>
                </a:lnTo>
                <a:lnTo>
                  <a:pt x="172" y="450"/>
                </a:lnTo>
                <a:lnTo>
                  <a:pt x="172" y="490"/>
                </a:lnTo>
                <a:lnTo>
                  <a:pt x="0" y="490"/>
                </a:lnTo>
                <a:lnTo>
                  <a:pt x="0" y="322"/>
                </a:lnTo>
                <a:lnTo>
                  <a:pt x="172" y="322"/>
                </a:lnTo>
                <a:lnTo>
                  <a:pt x="172" y="373"/>
                </a:lnTo>
                <a:lnTo>
                  <a:pt x="282" y="300"/>
                </a:lnTo>
                <a:lnTo>
                  <a:pt x="282" y="167"/>
                </a:lnTo>
                <a:lnTo>
                  <a:pt x="453" y="167"/>
                </a:lnTo>
                <a:lnTo>
                  <a:pt x="453" y="207"/>
                </a:lnTo>
                <a:lnTo>
                  <a:pt x="566" y="134"/>
                </a:lnTo>
                <a:lnTo>
                  <a:pt x="566" y="0"/>
                </a:lnTo>
                <a:close/>
              </a:path>
            </a:pathLst>
          </a:custGeom>
          <a:solidFill>
            <a:schemeClr val="bg1"/>
          </a:solidFill>
          <a:ln w="0">
            <a:noFill/>
            <a:prstDash val="solid"/>
            <a:round/>
            <a:headEnd/>
            <a:tailEnd/>
          </a:ln>
          <a:effectLst/>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
        <p:nvSpPr>
          <p:cNvPr id="64" name="Freeform 10">
            <a:extLst>
              <a:ext uri="{FF2B5EF4-FFF2-40B4-BE49-F238E27FC236}">
                <a16:creationId xmlns:a16="http://schemas.microsoft.com/office/drawing/2014/main" id="{CFED2073-8080-B340-B053-0B9D2BC3F0A9}"/>
              </a:ext>
            </a:extLst>
          </p:cNvPr>
          <p:cNvSpPr>
            <a:spLocks/>
          </p:cNvSpPr>
          <p:nvPr/>
        </p:nvSpPr>
        <p:spPr bwMode="auto">
          <a:xfrm>
            <a:off x="7684080" y="4724063"/>
            <a:ext cx="391017" cy="394017"/>
          </a:xfrm>
          <a:custGeom>
            <a:avLst/>
            <a:gdLst/>
            <a:ahLst/>
            <a:cxnLst>
              <a:cxn ang="0">
                <a:pos x="429" y="12"/>
              </a:cxn>
              <a:cxn ang="0">
                <a:pos x="454" y="64"/>
              </a:cxn>
              <a:cxn ang="0">
                <a:pos x="423" y="119"/>
              </a:cxn>
              <a:cxn ang="0">
                <a:pos x="432" y="289"/>
              </a:cxn>
              <a:cxn ang="0">
                <a:pos x="555" y="185"/>
              </a:cxn>
              <a:cxn ang="0">
                <a:pos x="566" y="131"/>
              </a:cxn>
              <a:cxn ang="0">
                <a:pos x="618" y="106"/>
              </a:cxn>
              <a:cxn ang="0">
                <a:pos x="670" y="131"/>
              </a:cxn>
              <a:cxn ang="0">
                <a:pos x="680" y="191"/>
              </a:cxn>
              <a:cxn ang="0">
                <a:pos x="639" y="233"/>
              </a:cxn>
              <a:cxn ang="0">
                <a:pos x="589" y="228"/>
              </a:cxn>
              <a:cxn ang="0">
                <a:pos x="490" y="337"/>
              </a:cxn>
              <a:cxn ang="0">
                <a:pos x="657" y="376"/>
              </a:cxn>
              <a:cxn ang="0">
                <a:pos x="698" y="337"/>
              </a:cxn>
              <a:cxn ang="0">
                <a:pos x="756" y="347"/>
              </a:cxn>
              <a:cxn ang="0">
                <a:pos x="782" y="399"/>
              </a:cxn>
              <a:cxn ang="0">
                <a:pos x="756" y="452"/>
              </a:cxn>
              <a:cxn ang="0">
                <a:pos x="697" y="460"/>
              </a:cxn>
              <a:cxn ang="0">
                <a:pos x="657" y="422"/>
              </a:cxn>
              <a:cxn ang="0">
                <a:pos x="506" y="426"/>
              </a:cxn>
              <a:cxn ang="0">
                <a:pos x="588" y="568"/>
              </a:cxn>
              <a:cxn ang="0">
                <a:pos x="639" y="562"/>
              </a:cxn>
              <a:cxn ang="0">
                <a:pos x="680" y="603"/>
              </a:cxn>
              <a:cxn ang="0">
                <a:pos x="670" y="663"/>
              </a:cxn>
              <a:cxn ang="0">
                <a:pos x="618" y="690"/>
              </a:cxn>
              <a:cxn ang="0">
                <a:pos x="566" y="663"/>
              </a:cxn>
              <a:cxn ang="0">
                <a:pos x="557" y="603"/>
              </a:cxn>
              <a:cxn ang="0">
                <a:pos x="451" y="507"/>
              </a:cxn>
              <a:cxn ang="0">
                <a:pos x="403" y="662"/>
              </a:cxn>
              <a:cxn ang="0">
                <a:pos x="450" y="702"/>
              </a:cxn>
              <a:cxn ang="0">
                <a:pos x="442" y="761"/>
              </a:cxn>
              <a:cxn ang="0">
                <a:pos x="390" y="788"/>
              </a:cxn>
              <a:cxn ang="0">
                <a:pos x="336" y="761"/>
              </a:cxn>
              <a:cxn ang="0">
                <a:pos x="329" y="702"/>
              </a:cxn>
              <a:cxn ang="0">
                <a:pos x="375" y="662"/>
              </a:cxn>
              <a:cxn ang="0">
                <a:pos x="324" y="508"/>
              </a:cxn>
              <a:cxn ang="0">
                <a:pos x="214" y="608"/>
              </a:cxn>
              <a:cxn ang="0">
                <a:pos x="205" y="666"/>
              </a:cxn>
              <a:cxn ang="0">
                <a:pos x="153" y="693"/>
              </a:cxn>
              <a:cxn ang="0">
                <a:pos x="101" y="666"/>
              </a:cxn>
              <a:cxn ang="0">
                <a:pos x="92" y="606"/>
              </a:cxn>
              <a:cxn ang="0">
                <a:pos x="132" y="566"/>
              </a:cxn>
              <a:cxn ang="0">
                <a:pos x="186" y="572"/>
              </a:cxn>
              <a:cxn ang="0">
                <a:pos x="266" y="428"/>
              </a:cxn>
              <a:cxn ang="0">
                <a:pos x="125" y="422"/>
              </a:cxn>
              <a:cxn ang="0">
                <a:pos x="85" y="460"/>
              </a:cxn>
              <a:cxn ang="0">
                <a:pos x="27" y="452"/>
              </a:cxn>
              <a:cxn ang="0">
                <a:pos x="0" y="399"/>
              </a:cxn>
              <a:cxn ang="0">
                <a:pos x="27" y="347"/>
              </a:cxn>
              <a:cxn ang="0">
                <a:pos x="85" y="337"/>
              </a:cxn>
              <a:cxn ang="0">
                <a:pos x="125" y="376"/>
              </a:cxn>
              <a:cxn ang="0">
                <a:pos x="284" y="334"/>
              </a:cxn>
              <a:cxn ang="0">
                <a:pos x="177" y="221"/>
              </a:cxn>
              <a:cxn ang="0">
                <a:pos x="119" y="212"/>
              </a:cxn>
              <a:cxn ang="0">
                <a:pos x="92" y="160"/>
              </a:cxn>
              <a:cxn ang="0">
                <a:pos x="119" y="107"/>
              </a:cxn>
              <a:cxn ang="0">
                <a:pos x="178" y="99"/>
              </a:cxn>
              <a:cxn ang="0">
                <a:pos x="219" y="139"/>
              </a:cxn>
              <a:cxn ang="0">
                <a:pos x="213" y="192"/>
              </a:cxn>
              <a:cxn ang="0">
                <a:pos x="375" y="280"/>
              </a:cxn>
              <a:cxn ang="0">
                <a:pos x="339" y="104"/>
              </a:cxn>
              <a:cxn ang="0">
                <a:pos x="327" y="43"/>
              </a:cxn>
              <a:cxn ang="0">
                <a:pos x="369" y="3"/>
              </a:cxn>
            </a:cxnLst>
            <a:rect l="0" t="0" r="r" b="b"/>
            <a:pathLst>
              <a:path w="782" h="788">
                <a:moveTo>
                  <a:pt x="390" y="0"/>
                </a:moveTo>
                <a:lnTo>
                  <a:pt x="411" y="3"/>
                </a:lnTo>
                <a:lnTo>
                  <a:pt x="429" y="12"/>
                </a:lnTo>
                <a:lnTo>
                  <a:pt x="442" y="26"/>
                </a:lnTo>
                <a:lnTo>
                  <a:pt x="451" y="43"/>
                </a:lnTo>
                <a:lnTo>
                  <a:pt x="454" y="64"/>
                </a:lnTo>
                <a:lnTo>
                  <a:pt x="450" y="87"/>
                </a:lnTo>
                <a:lnTo>
                  <a:pt x="439" y="104"/>
                </a:lnTo>
                <a:lnTo>
                  <a:pt x="423" y="119"/>
                </a:lnTo>
                <a:lnTo>
                  <a:pt x="403" y="127"/>
                </a:lnTo>
                <a:lnTo>
                  <a:pt x="403" y="282"/>
                </a:lnTo>
                <a:lnTo>
                  <a:pt x="432" y="289"/>
                </a:lnTo>
                <a:lnTo>
                  <a:pt x="457" y="303"/>
                </a:lnTo>
                <a:lnTo>
                  <a:pt x="560" y="198"/>
                </a:lnTo>
                <a:lnTo>
                  <a:pt x="555" y="185"/>
                </a:lnTo>
                <a:lnTo>
                  <a:pt x="554" y="170"/>
                </a:lnTo>
                <a:lnTo>
                  <a:pt x="557" y="149"/>
                </a:lnTo>
                <a:lnTo>
                  <a:pt x="566" y="131"/>
                </a:lnTo>
                <a:lnTo>
                  <a:pt x="579" y="118"/>
                </a:lnTo>
                <a:lnTo>
                  <a:pt x="597" y="109"/>
                </a:lnTo>
                <a:lnTo>
                  <a:pt x="618" y="106"/>
                </a:lnTo>
                <a:lnTo>
                  <a:pt x="639" y="109"/>
                </a:lnTo>
                <a:lnTo>
                  <a:pt x="657" y="118"/>
                </a:lnTo>
                <a:lnTo>
                  <a:pt x="670" y="131"/>
                </a:lnTo>
                <a:lnTo>
                  <a:pt x="680" y="149"/>
                </a:lnTo>
                <a:lnTo>
                  <a:pt x="683" y="170"/>
                </a:lnTo>
                <a:lnTo>
                  <a:pt x="680" y="191"/>
                </a:lnTo>
                <a:lnTo>
                  <a:pt x="670" y="209"/>
                </a:lnTo>
                <a:lnTo>
                  <a:pt x="657" y="222"/>
                </a:lnTo>
                <a:lnTo>
                  <a:pt x="639" y="233"/>
                </a:lnTo>
                <a:lnTo>
                  <a:pt x="618" y="236"/>
                </a:lnTo>
                <a:lnTo>
                  <a:pt x="603" y="234"/>
                </a:lnTo>
                <a:lnTo>
                  <a:pt x="589" y="228"/>
                </a:lnTo>
                <a:lnTo>
                  <a:pt x="578" y="219"/>
                </a:lnTo>
                <a:lnTo>
                  <a:pt x="476" y="320"/>
                </a:lnTo>
                <a:lnTo>
                  <a:pt x="490" y="337"/>
                </a:lnTo>
                <a:lnTo>
                  <a:pt x="499" y="355"/>
                </a:lnTo>
                <a:lnTo>
                  <a:pt x="506" y="376"/>
                </a:lnTo>
                <a:lnTo>
                  <a:pt x="657" y="376"/>
                </a:lnTo>
                <a:lnTo>
                  <a:pt x="667" y="359"/>
                </a:lnTo>
                <a:lnTo>
                  <a:pt x="680" y="346"/>
                </a:lnTo>
                <a:lnTo>
                  <a:pt x="698" y="337"/>
                </a:lnTo>
                <a:lnTo>
                  <a:pt x="718" y="334"/>
                </a:lnTo>
                <a:lnTo>
                  <a:pt x="738" y="337"/>
                </a:lnTo>
                <a:lnTo>
                  <a:pt x="756" y="347"/>
                </a:lnTo>
                <a:lnTo>
                  <a:pt x="770" y="361"/>
                </a:lnTo>
                <a:lnTo>
                  <a:pt x="779" y="379"/>
                </a:lnTo>
                <a:lnTo>
                  <a:pt x="782" y="399"/>
                </a:lnTo>
                <a:lnTo>
                  <a:pt x="779" y="420"/>
                </a:lnTo>
                <a:lnTo>
                  <a:pt x="770" y="438"/>
                </a:lnTo>
                <a:lnTo>
                  <a:pt x="756" y="452"/>
                </a:lnTo>
                <a:lnTo>
                  <a:pt x="738" y="460"/>
                </a:lnTo>
                <a:lnTo>
                  <a:pt x="718" y="463"/>
                </a:lnTo>
                <a:lnTo>
                  <a:pt x="697" y="460"/>
                </a:lnTo>
                <a:lnTo>
                  <a:pt x="680" y="452"/>
                </a:lnTo>
                <a:lnTo>
                  <a:pt x="665" y="438"/>
                </a:lnTo>
                <a:lnTo>
                  <a:pt x="657" y="422"/>
                </a:lnTo>
                <a:lnTo>
                  <a:pt x="652" y="402"/>
                </a:lnTo>
                <a:lnTo>
                  <a:pt x="509" y="402"/>
                </a:lnTo>
                <a:lnTo>
                  <a:pt x="506" y="426"/>
                </a:lnTo>
                <a:lnTo>
                  <a:pt x="500" y="449"/>
                </a:lnTo>
                <a:lnTo>
                  <a:pt x="488" y="469"/>
                </a:lnTo>
                <a:lnTo>
                  <a:pt x="588" y="568"/>
                </a:lnTo>
                <a:lnTo>
                  <a:pt x="603" y="562"/>
                </a:lnTo>
                <a:lnTo>
                  <a:pt x="618" y="559"/>
                </a:lnTo>
                <a:lnTo>
                  <a:pt x="639" y="562"/>
                </a:lnTo>
                <a:lnTo>
                  <a:pt x="657" y="572"/>
                </a:lnTo>
                <a:lnTo>
                  <a:pt x="670" y="586"/>
                </a:lnTo>
                <a:lnTo>
                  <a:pt x="680" y="603"/>
                </a:lnTo>
                <a:lnTo>
                  <a:pt x="683" y="624"/>
                </a:lnTo>
                <a:lnTo>
                  <a:pt x="680" y="645"/>
                </a:lnTo>
                <a:lnTo>
                  <a:pt x="670" y="663"/>
                </a:lnTo>
                <a:lnTo>
                  <a:pt x="657" y="676"/>
                </a:lnTo>
                <a:lnTo>
                  <a:pt x="639" y="687"/>
                </a:lnTo>
                <a:lnTo>
                  <a:pt x="618" y="690"/>
                </a:lnTo>
                <a:lnTo>
                  <a:pt x="597" y="687"/>
                </a:lnTo>
                <a:lnTo>
                  <a:pt x="579" y="676"/>
                </a:lnTo>
                <a:lnTo>
                  <a:pt x="566" y="663"/>
                </a:lnTo>
                <a:lnTo>
                  <a:pt x="557" y="645"/>
                </a:lnTo>
                <a:lnTo>
                  <a:pt x="554" y="624"/>
                </a:lnTo>
                <a:lnTo>
                  <a:pt x="557" y="603"/>
                </a:lnTo>
                <a:lnTo>
                  <a:pt x="567" y="586"/>
                </a:lnTo>
                <a:lnTo>
                  <a:pt x="472" y="490"/>
                </a:lnTo>
                <a:lnTo>
                  <a:pt x="451" y="507"/>
                </a:lnTo>
                <a:lnTo>
                  <a:pt x="429" y="517"/>
                </a:lnTo>
                <a:lnTo>
                  <a:pt x="403" y="523"/>
                </a:lnTo>
                <a:lnTo>
                  <a:pt x="403" y="662"/>
                </a:lnTo>
                <a:lnTo>
                  <a:pt x="423" y="669"/>
                </a:lnTo>
                <a:lnTo>
                  <a:pt x="439" y="682"/>
                </a:lnTo>
                <a:lnTo>
                  <a:pt x="450" y="702"/>
                </a:lnTo>
                <a:lnTo>
                  <a:pt x="454" y="723"/>
                </a:lnTo>
                <a:lnTo>
                  <a:pt x="451" y="743"/>
                </a:lnTo>
                <a:lnTo>
                  <a:pt x="442" y="761"/>
                </a:lnTo>
                <a:lnTo>
                  <a:pt x="429" y="776"/>
                </a:lnTo>
                <a:lnTo>
                  <a:pt x="411" y="785"/>
                </a:lnTo>
                <a:lnTo>
                  <a:pt x="390" y="788"/>
                </a:lnTo>
                <a:lnTo>
                  <a:pt x="369" y="785"/>
                </a:lnTo>
                <a:lnTo>
                  <a:pt x="351" y="776"/>
                </a:lnTo>
                <a:lnTo>
                  <a:pt x="336" y="761"/>
                </a:lnTo>
                <a:lnTo>
                  <a:pt x="327" y="743"/>
                </a:lnTo>
                <a:lnTo>
                  <a:pt x="324" y="723"/>
                </a:lnTo>
                <a:lnTo>
                  <a:pt x="329" y="702"/>
                </a:lnTo>
                <a:lnTo>
                  <a:pt x="339" y="682"/>
                </a:lnTo>
                <a:lnTo>
                  <a:pt x="356" y="669"/>
                </a:lnTo>
                <a:lnTo>
                  <a:pt x="375" y="662"/>
                </a:lnTo>
                <a:lnTo>
                  <a:pt x="375" y="524"/>
                </a:lnTo>
                <a:lnTo>
                  <a:pt x="348" y="519"/>
                </a:lnTo>
                <a:lnTo>
                  <a:pt x="324" y="508"/>
                </a:lnTo>
                <a:lnTo>
                  <a:pt x="304" y="493"/>
                </a:lnTo>
                <a:lnTo>
                  <a:pt x="205" y="592"/>
                </a:lnTo>
                <a:lnTo>
                  <a:pt x="214" y="608"/>
                </a:lnTo>
                <a:lnTo>
                  <a:pt x="219" y="627"/>
                </a:lnTo>
                <a:lnTo>
                  <a:pt x="216" y="648"/>
                </a:lnTo>
                <a:lnTo>
                  <a:pt x="205" y="666"/>
                </a:lnTo>
                <a:lnTo>
                  <a:pt x="192" y="679"/>
                </a:lnTo>
                <a:lnTo>
                  <a:pt x="174" y="690"/>
                </a:lnTo>
                <a:lnTo>
                  <a:pt x="153" y="693"/>
                </a:lnTo>
                <a:lnTo>
                  <a:pt x="132" y="690"/>
                </a:lnTo>
                <a:lnTo>
                  <a:pt x="114" y="679"/>
                </a:lnTo>
                <a:lnTo>
                  <a:pt x="101" y="666"/>
                </a:lnTo>
                <a:lnTo>
                  <a:pt x="92" y="648"/>
                </a:lnTo>
                <a:lnTo>
                  <a:pt x="89" y="627"/>
                </a:lnTo>
                <a:lnTo>
                  <a:pt x="92" y="606"/>
                </a:lnTo>
                <a:lnTo>
                  <a:pt x="101" y="589"/>
                </a:lnTo>
                <a:lnTo>
                  <a:pt x="114" y="575"/>
                </a:lnTo>
                <a:lnTo>
                  <a:pt x="132" y="566"/>
                </a:lnTo>
                <a:lnTo>
                  <a:pt x="153" y="563"/>
                </a:lnTo>
                <a:lnTo>
                  <a:pt x="171" y="566"/>
                </a:lnTo>
                <a:lnTo>
                  <a:pt x="186" y="572"/>
                </a:lnTo>
                <a:lnTo>
                  <a:pt x="286" y="474"/>
                </a:lnTo>
                <a:lnTo>
                  <a:pt x="274" y="452"/>
                </a:lnTo>
                <a:lnTo>
                  <a:pt x="266" y="428"/>
                </a:lnTo>
                <a:lnTo>
                  <a:pt x="263" y="402"/>
                </a:lnTo>
                <a:lnTo>
                  <a:pt x="129" y="402"/>
                </a:lnTo>
                <a:lnTo>
                  <a:pt x="125" y="422"/>
                </a:lnTo>
                <a:lnTo>
                  <a:pt x="116" y="438"/>
                </a:lnTo>
                <a:lnTo>
                  <a:pt x="103" y="452"/>
                </a:lnTo>
                <a:lnTo>
                  <a:pt x="85" y="460"/>
                </a:lnTo>
                <a:lnTo>
                  <a:pt x="65" y="463"/>
                </a:lnTo>
                <a:lnTo>
                  <a:pt x="44" y="460"/>
                </a:lnTo>
                <a:lnTo>
                  <a:pt x="27" y="452"/>
                </a:lnTo>
                <a:lnTo>
                  <a:pt x="13" y="438"/>
                </a:lnTo>
                <a:lnTo>
                  <a:pt x="3" y="420"/>
                </a:lnTo>
                <a:lnTo>
                  <a:pt x="0" y="399"/>
                </a:lnTo>
                <a:lnTo>
                  <a:pt x="3" y="379"/>
                </a:lnTo>
                <a:lnTo>
                  <a:pt x="13" y="361"/>
                </a:lnTo>
                <a:lnTo>
                  <a:pt x="27" y="347"/>
                </a:lnTo>
                <a:lnTo>
                  <a:pt x="44" y="337"/>
                </a:lnTo>
                <a:lnTo>
                  <a:pt x="65" y="334"/>
                </a:lnTo>
                <a:lnTo>
                  <a:pt x="85" y="337"/>
                </a:lnTo>
                <a:lnTo>
                  <a:pt x="103" y="346"/>
                </a:lnTo>
                <a:lnTo>
                  <a:pt x="116" y="359"/>
                </a:lnTo>
                <a:lnTo>
                  <a:pt x="125" y="376"/>
                </a:lnTo>
                <a:lnTo>
                  <a:pt x="266" y="376"/>
                </a:lnTo>
                <a:lnTo>
                  <a:pt x="274" y="353"/>
                </a:lnTo>
                <a:lnTo>
                  <a:pt x="284" y="334"/>
                </a:lnTo>
                <a:lnTo>
                  <a:pt x="298" y="317"/>
                </a:lnTo>
                <a:lnTo>
                  <a:pt x="193" y="212"/>
                </a:lnTo>
                <a:lnTo>
                  <a:pt x="177" y="221"/>
                </a:lnTo>
                <a:lnTo>
                  <a:pt x="158" y="225"/>
                </a:lnTo>
                <a:lnTo>
                  <a:pt x="137" y="222"/>
                </a:lnTo>
                <a:lnTo>
                  <a:pt x="119" y="212"/>
                </a:lnTo>
                <a:lnTo>
                  <a:pt x="106" y="198"/>
                </a:lnTo>
                <a:lnTo>
                  <a:pt x="95" y="180"/>
                </a:lnTo>
                <a:lnTo>
                  <a:pt x="92" y="160"/>
                </a:lnTo>
                <a:lnTo>
                  <a:pt x="95" y="139"/>
                </a:lnTo>
                <a:lnTo>
                  <a:pt x="106" y="121"/>
                </a:lnTo>
                <a:lnTo>
                  <a:pt x="119" y="107"/>
                </a:lnTo>
                <a:lnTo>
                  <a:pt x="137" y="99"/>
                </a:lnTo>
                <a:lnTo>
                  <a:pt x="158" y="96"/>
                </a:lnTo>
                <a:lnTo>
                  <a:pt x="178" y="99"/>
                </a:lnTo>
                <a:lnTo>
                  <a:pt x="196" y="107"/>
                </a:lnTo>
                <a:lnTo>
                  <a:pt x="210" y="121"/>
                </a:lnTo>
                <a:lnTo>
                  <a:pt x="219" y="139"/>
                </a:lnTo>
                <a:lnTo>
                  <a:pt x="222" y="160"/>
                </a:lnTo>
                <a:lnTo>
                  <a:pt x="219" y="177"/>
                </a:lnTo>
                <a:lnTo>
                  <a:pt x="213" y="192"/>
                </a:lnTo>
                <a:lnTo>
                  <a:pt x="320" y="300"/>
                </a:lnTo>
                <a:lnTo>
                  <a:pt x="347" y="286"/>
                </a:lnTo>
                <a:lnTo>
                  <a:pt x="375" y="280"/>
                </a:lnTo>
                <a:lnTo>
                  <a:pt x="375" y="127"/>
                </a:lnTo>
                <a:lnTo>
                  <a:pt x="356" y="119"/>
                </a:lnTo>
                <a:lnTo>
                  <a:pt x="339" y="104"/>
                </a:lnTo>
                <a:lnTo>
                  <a:pt x="329" y="87"/>
                </a:lnTo>
                <a:lnTo>
                  <a:pt x="324" y="64"/>
                </a:lnTo>
                <a:lnTo>
                  <a:pt x="327" y="43"/>
                </a:lnTo>
                <a:lnTo>
                  <a:pt x="336" y="26"/>
                </a:lnTo>
                <a:lnTo>
                  <a:pt x="351" y="12"/>
                </a:lnTo>
                <a:lnTo>
                  <a:pt x="369" y="3"/>
                </a:lnTo>
                <a:lnTo>
                  <a:pt x="390" y="0"/>
                </a:lnTo>
                <a:close/>
              </a:path>
            </a:pathLst>
          </a:custGeom>
          <a:solidFill>
            <a:schemeClr val="bg1"/>
          </a:solidFill>
          <a:ln w="0">
            <a:noFill/>
            <a:prstDash val="solid"/>
            <a:round/>
            <a:headEnd/>
            <a:tailEnd/>
          </a:ln>
          <a:effectLst/>
        </p:spPr>
        <p:txBody>
          <a:bodyPr vert="horz" wrap="square" lIns="68580" tIns="34290" rIns="68580" bIns="34290" numCol="1" anchor="t" anchorCtr="0" compatLnSpc="1">
            <a:prstTxWarp prst="textNoShape">
              <a:avLst/>
            </a:prstTxWarp>
          </a:bodyPr>
          <a:lstStyle/>
          <a:p>
            <a:pPr defTabSz="914126">
              <a:defRPr/>
            </a:pPr>
            <a:endParaRPr lang="en-US" sz="1799">
              <a:solidFill>
                <a:prstClr val="black"/>
              </a:solidFill>
              <a:latin typeface="Calibri" panose="020F0502020204030204"/>
            </a:endParaRPr>
          </a:p>
        </p:txBody>
      </p:sp>
      <p:pic>
        <p:nvPicPr>
          <p:cNvPr id="65" name="Picture 64">
            <a:extLst>
              <a:ext uri="{FF2B5EF4-FFF2-40B4-BE49-F238E27FC236}">
                <a16:creationId xmlns:a16="http://schemas.microsoft.com/office/drawing/2014/main" id="{110C4809-E549-3B4C-A10E-46997C7302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3965" y="1787107"/>
            <a:ext cx="1099998" cy="1425869"/>
          </a:xfrm>
          <a:prstGeom prst="rect">
            <a:avLst/>
          </a:prstGeom>
        </p:spPr>
      </p:pic>
    </p:spTree>
    <p:extLst>
      <p:ext uri="{BB962C8B-B14F-4D97-AF65-F5344CB8AC3E}">
        <p14:creationId xmlns:p14="http://schemas.microsoft.com/office/powerpoint/2010/main" val="270505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dissolv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9" grpId="0"/>
      <p:bldP spid="40" grpId="0"/>
      <p:bldP spid="41" grpId="0" animBg="1"/>
      <p:bldP spid="42" grpId="0"/>
      <p:bldP spid="43" grpId="0" animBg="1"/>
      <p:bldP spid="50" grpId="0"/>
      <p:bldP spid="51" grpId="0" animBg="1"/>
      <p:bldP spid="57" grpId="0"/>
      <p:bldP spid="63" grpId="0" animBg="1"/>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803DE6-FCFD-9A4D-AF3C-E6ED6C002993}"/>
              </a:ext>
            </a:extLst>
          </p:cNvPr>
          <p:cNvSpPr>
            <a:spLocks noGrp="1"/>
          </p:cNvSpPr>
          <p:nvPr>
            <p:ph type="sldNum" sz="quarter" idx="14"/>
          </p:nvPr>
        </p:nvSpPr>
        <p:spPr>
          <a:xfrm>
            <a:off x="11063052" y="359834"/>
            <a:ext cx="516332" cy="522817"/>
          </a:xfrm>
          <a:prstGeom prst="rect">
            <a:avLst/>
          </a:prstGeom>
        </p:spPr>
        <p:txBody>
          <a:bodyPr vert="horz" lIns="0" tIns="0" rIns="0" bIns="0" rtlCol="0" anchor="ctr" anchorCtr="1"/>
          <a:lstStyle>
            <a:defPPr>
              <a:defRPr lang="en-US"/>
            </a:defPPr>
            <a:lvl1pPr marL="0" algn="r" defTabSz="1218987" rtl="0" eaLnBrk="1" latinLnBrk="0" hangingPunct="1">
              <a:defRPr sz="13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r" defTabSz="383022" rtl="0" eaLnBrk="0" fontAlgn="base" latinLnBrk="0" hangingPunct="0">
              <a:lnSpc>
                <a:spcPct val="100000"/>
              </a:lnSpc>
              <a:spcBef>
                <a:spcPct val="0"/>
              </a:spcBef>
              <a:spcAft>
                <a:spcPct val="0"/>
              </a:spcAft>
              <a:buClrTx/>
              <a:buSzTx/>
              <a:buFontTx/>
              <a:buNone/>
              <a:tabLst/>
              <a:defRPr/>
            </a:pPr>
            <a:fld id="{E4CB66B6-73FD-904B-8B7A-D70B4BB1309D}" type="slidenum">
              <a:rPr lang="en-US" smtClean="0"/>
              <a:pPr>
                <a:defRPr/>
              </a:pPr>
              <a:t>‹#›</a:t>
            </a:fld>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38914" name="Title 2">
            <a:extLst>
              <a:ext uri="{FF2B5EF4-FFF2-40B4-BE49-F238E27FC236}">
                <a16:creationId xmlns:a16="http://schemas.microsoft.com/office/drawing/2014/main" id="{891091AE-A49D-DD42-8F62-9ED3811A2D4C}"/>
              </a:ext>
            </a:extLst>
          </p:cNvPr>
          <p:cNvSpPr>
            <a:spLocks noGrp="1" noChangeArrowheads="1"/>
          </p:cNvSpPr>
          <p:nvPr>
            <p:ph type="title"/>
          </p:nvPr>
        </p:nvSpPr>
        <p:spPr/>
        <p:txBody>
          <a:bodyPr/>
          <a:lstStyle/>
          <a:p>
            <a:pPr eaLnBrk="1" hangingPunct="1"/>
            <a:r>
              <a:rPr lang="en-ZA" altLang="en-US" b="1" dirty="0">
                <a:latin typeface="Open Sans" panose="020B0606030504020204"/>
                <a:ea typeface="Open Sans" panose="020B0606030504020204"/>
                <a:cs typeface="Open Sans" panose="020B0606030504020204"/>
              </a:rPr>
              <a:t>Cyber Crime Stakeholder Training / Tools </a:t>
            </a:r>
            <a:endParaRPr lang="en-US" altLang="en-US" b="1" dirty="0">
              <a:latin typeface="Open Sans" panose="020B0606030504020204"/>
              <a:ea typeface="Open Sans" panose="020B0606030504020204"/>
              <a:cs typeface="Open Sans" panose="020B0606030504020204"/>
            </a:endParaRPr>
          </a:p>
        </p:txBody>
      </p:sp>
      <p:sp>
        <p:nvSpPr>
          <p:cNvPr id="4" name="Footer Placeholder 3">
            <a:extLst>
              <a:ext uri="{FF2B5EF4-FFF2-40B4-BE49-F238E27FC236}">
                <a16:creationId xmlns:a16="http://schemas.microsoft.com/office/drawing/2014/main" id="{E9DAB2FC-32A4-7C4D-8B62-2435185E4141}"/>
              </a:ext>
            </a:extLst>
          </p:cNvPr>
          <p:cNvSpPr>
            <a:spLocks noGrp="1"/>
          </p:cNvSpPr>
          <p:nvPr>
            <p:ph type="ftr" sz="quarter" idx="15"/>
          </p:nvPr>
        </p:nvSpPr>
        <p:spPr>
          <a:xfrm>
            <a:off x="3540262" y="6290733"/>
            <a:ext cx="5108303" cy="366184"/>
          </a:xfrm>
          <a:prstGeom prst="rect">
            <a:avLst/>
          </a:prstGeom>
        </p:spPr>
        <p:txBody>
          <a:bodyPr vert="horz" lIns="121899" tIns="60949" rIns="121899" bIns="60949" rtlCol="0" anchor="ctr"/>
          <a:lstStyle>
            <a:defPPr>
              <a:defRPr lang="en-US"/>
            </a:defPPr>
            <a:lvl1pPr marL="0" algn="ctr" defTabSz="1218987" rtl="0" eaLnBrk="1" latinLnBrk="0" hangingPunct="1">
              <a:defRPr sz="1300" kern="1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383022" rtl="0" eaLnBrk="0" fontAlgn="base" latinLnBrk="0" hangingPunct="0">
              <a:lnSpc>
                <a:spcPct val="100000"/>
              </a:lnSpc>
              <a:spcBef>
                <a:spcPct val="0"/>
              </a:spcBef>
              <a:spcAft>
                <a:spcPct val="0"/>
              </a:spcAft>
              <a:buClrTx/>
              <a:buSzTx/>
              <a:buFontTx/>
              <a:buNone/>
              <a:tabLst/>
              <a:defRPr/>
            </a:pPr>
            <a:r>
              <a:rPr lang="en-US"/>
              <a:t>Confidential: Wolfpack</a:t>
            </a:r>
            <a:endParaRPr kumimoji="0" lang="en-US" sz="1300" b="0" i="0" u="none" strike="noStrike" kern="1200" cap="none" spc="0" normalizeH="0" baseline="0" noProof="0">
              <a:ln>
                <a:noFill/>
              </a:ln>
              <a:solidFill>
                <a:prstClr val="white">
                  <a:lumMod val="50000"/>
                </a:prstClr>
              </a:solidFill>
              <a:effectLst/>
              <a:uLnTx/>
              <a:uFillTx/>
              <a:latin typeface="Open Sans" panose="020B0606030504020204" pitchFamily="34" charset="0"/>
            </a:endParaRPr>
          </a:p>
        </p:txBody>
      </p:sp>
      <p:pic>
        <p:nvPicPr>
          <p:cNvPr id="39" name="Picture 38">
            <a:extLst>
              <a:ext uri="{FF2B5EF4-FFF2-40B4-BE49-F238E27FC236}">
                <a16:creationId xmlns:a16="http://schemas.microsoft.com/office/drawing/2014/main" id="{77E5A9D6-1A65-EB48-A5AF-034A84A871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671" t="9811" r="7921" b="9729"/>
          <a:stretch/>
        </p:blipFill>
        <p:spPr>
          <a:xfrm>
            <a:off x="2097968" y="1179874"/>
            <a:ext cx="7992888" cy="4891552"/>
          </a:xfrm>
          <a:prstGeom prst="rect">
            <a:avLst/>
          </a:prstGeom>
        </p:spPr>
      </p:pic>
    </p:spTree>
    <p:extLst>
      <p:ext uri="{BB962C8B-B14F-4D97-AF65-F5344CB8AC3E}">
        <p14:creationId xmlns:p14="http://schemas.microsoft.com/office/powerpoint/2010/main" val="3299997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1F539002-E30C-409C-93E4-9040FF3868E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a:fillRect/>
          </a:stretch>
        </p:blipFill>
        <p:spPr>
          <a:xfrm>
            <a:off x="0" y="0"/>
            <a:ext cx="12188825" cy="6857999"/>
          </a:xfrm>
        </p:spPr>
      </p:pic>
      <p:sp>
        <p:nvSpPr>
          <p:cNvPr id="16" name="Rectangle 15">
            <a:extLst>
              <a:ext uri="{FF2B5EF4-FFF2-40B4-BE49-F238E27FC236}">
                <a16:creationId xmlns:a16="http://schemas.microsoft.com/office/drawing/2014/main" id="{DDC196ED-3752-4CBB-BA56-1B75DF0E537D}"/>
              </a:ext>
            </a:extLst>
          </p:cNvPr>
          <p:cNvSpPr/>
          <p:nvPr/>
        </p:nvSpPr>
        <p:spPr>
          <a:xfrm>
            <a:off x="0" y="0"/>
            <a:ext cx="12188825" cy="7506071"/>
          </a:xfrm>
          <a:prstGeom prst="rect">
            <a:avLst/>
          </a:prstGeom>
          <a:gradFill flip="none" rotWithShape="1">
            <a:gsLst>
              <a:gs pos="5000">
                <a:schemeClr val="accent3"/>
              </a:gs>
              <a:gs pos="100000">
                <a:schemeClr val="accent3">
                  <a:lumMod val="50000"/>
                  <a:alpha val="43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66BF6B16-3A2D-40A1-8379-8C68FFDBF445}"/>
              </a:ext>
            </a:extLst>
          </p:cNvPr>
          <p:cNvSpPr>
            <a:spLocks noGrp="1"/>
          </p:cNvSpPr>
          <p:nvPr>
            <p:ph type="body" sz="quarter" idx="11"/>
          </p:nvPr>
        </p:nvSpPr>
        <p:spPr>
          <a:xfrm>
            <a:off x="909836" y="4160132"/>
            <a:ext cx="10377163" cy="1789148"/>
          </a:xfrm>
        </p:spPr>
        <p:txBody>
          <a:bodyPr/>
          <a:lstStyle/>
          <a:p>
            <a:r>
              <a:rPr lang="en-IN" dirty="0">
                <a:solidFill>
                  <a:schemeClr val="bg1"/>
                </a:solidFill>
              </a:rPr>
              <a:t>Cyber Self Defence  </a:t>
            </a:r>
          </a:p>
          <a:p>
            <a:endParaRPr lang="en-IN" dirty="0">
              <a:solidFill>
                <a:schemeClr val="bg1"/>
              </a:solidFill>
            </a:endParaRPr>
          </a:p>
        </p:txBody>
      </p:sp>
      <p:sp>
        <p:nvSpPr>
          <p:cNvPr id="6" name="Diamond 5">
            <a:extLst>
              <a:ext uri="{FF2B5EF4-FFF2-40B4-BE49-F238E27FC236}">
                <a16:creationId xmlns:a16="http://schemas.microsoft.com/office/drawing/2014/main" id="{B72BD343-1C28-44FB-93BF-75431E15CDDF}"/>
              </a:ext>
            </a:extLst>
          </p:cNvPr>
          <p:cNvSpPr/>
          <p:nvPr/>
        </p:nvSpPr>
        <p:spPr>
          <a:xfrm>
            <a:off x="5329178" y="2132856"/>
            <a:ext cx="1530468" cy="1530468"/>
          </a:xfrm>
          <a:prstGeom prst="diamond">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IN"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2</a:t>
            </a:r>
          </a:p>
        </p:txBody>
      </p:sp>
      <p:grpSp>
        <p:nvGrpSpPr>
          <p:cNvPr id="4" name="Group 3">
            <a:extLst>
              <a:ext uri="{FF2B5EF4-FFF2-40B4-BE49-F238E27FC236}">
                <a16:creationId xmlns:a16="http://schemas.microsoft.com/office/drawing/2014/main" id="{12B6F7E6-252C-415B-AC5F-86B063574962}"/>
              </a:ext>
            </a:extLst>
          </p:cNvPr>
          <p:cNvGrpSpPr/>
          <p:nvPr/>
        </p:nvGrpSpPr>
        <p:grpSpPr>
          <a:xfrm>
            <a:off x="1223948" y="0"/>
            <a:ext cx="10313616" cy="6856552"/>
            <a:chOff x="1223948" y="0"/>
            <a:chExt cx="10313616" cy="6856552"/>
          </a:xfrm>
        </p:grpSpPr>
        <p:cxnSp>
          <p:nvCxnSpPr>
            <p:cNvPr id="9" name="Straight Arrow Connector 8">
              <a:extLst>
                <a:ext uri="{FF2B5EF4-FFF2-40B4-BE49-F238E27FC236}">
                  <a16:creationId xmlns:a16="http://schemas.microsoft.com/office/drawing/2014/main" id="{D12FEBFD-5C4B-4693-9C54-0331ED808530}"/>
                </a:ext>
              </a:extLst>
            </p:cNvPr>
            <p:cNvCxnSpPr/>
            <p:nvPr/>
          </p:nvCxnSpPr>
          <p:spPr>
            <a:xfrm flipH="1">
              <a:off x="1223948" y="0"/>
              <a:ext cx="2492896" cy="2492896"/>
            </a:xfrm>
            <a:prstGeom prst="straightConnector1">
              <a:avLst/>
            </a:prstGeom>
            <a:ln>
              <a:solidFill>
                <a:schemeClr val="bg1">
                  <a:alpha val="48000"/>
                </a:schemeClr>
              </a:solidFill>
              <a:headEnd type="none" w="med" len="med"/>
              <a:tailEnd type="diamond"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4E088E7-A983-466F-8DE3-F1B092F7DF30}"/>
                </a:ext>
              </a:extLst>
            </p:cNvPr>
            <p:cNvCxnSpPr>
              <a:cxnSpLocks/>
            </p:cNvCxnSpPr>
            <p:nvPr/>
          </p:nvCxnSpPr>
          <p:spPr>
            <a:xfrm flipH="1">
              <a:off x="1390972" y="6094323"/>
              <a:ext cx="762229" cy="762229"/>
            </a:xfrm>
            <a:prstGeom prst="straightConnector1">
              <a:avLst/>
            </a:prstGeom>
            <a:ln>
              <a:solidFill>
                <a:schemeClr val="bg1">
                  <a:alpha val="48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CEF0D1A-AAC2-4A85-B7D3-8ED6D7A617AD}"/>
                </a:ext>
              </a:extLst>
            </p:cNvPr>
            <p:cNvCxnSpPr>
              <a:cxnSpLocks/>
            </p:cNvCxnSpPr>
            <p:nvPr/>
          </p:nvCxnSpPr>
          <p:spPr>
            <a:xfrm flipH="1">
              <a:off x="3355186" y="0"/>
              <a:ext cx="995332" cy="995332"/>
            </a:xfrm>
            <a:prstGeom prst="straightConnector1">
              <a:avLst/>
            </a:prstGeom>
            <a:ln>
              <a:solidFill>
                <a:schemeClr val="bg1">
                  <a:alpha val="48000"/>
                </a:schemeClr>
              </a:solidFill>
              <a:headEnd type="none" w="med" len="med"/>
              <a:tailEnd type="diamond"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E1277E-3B6A-4F0E-945C-212340CAC419}"/>
                </a:ext>
              </a:extLst>
            </p:cNvPr>
            <p:cNvCxnSpPr>
              <a:cxnSpLocks/>
            </p:cNvCxnSpPr>
            <p:nvPr/>
          </p:nvCxnSpPr>
          <p:spPr>
            <a:xfrm flipH="1">
              <a:off x="9397166" y="4716154"/>
              <a:ext cx="2140398" cy="2140398"/>
            </a:xfrm>
            <a:prstGeom prst="straightConnector1">
              <a:avLst/>
            </a:prstGeom>
            <a:ln>
              <a:solidFill>
                <a:schemeClr val="bg1">
                  <a:alpha val="48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7A1E554-6A54-4982-9311-2905E06956D1}"/>
                </a:ext>
              </a:extLst>
            </p:cNvPr>
            <p:cNvCxnSpPr>
              <a:cxnSpLocks/>
            </p:cNvCxnSpPr>
            <p:nvPr/>
          </p:nvCxnSpPr>
          <p:spPr>
            <a:xfrm flipH="1">
              <a:off x="8758708" y="5579636"/>
              <a:ext cx="1276916" cy="1276916"/>
            </a:xfrm>
            <a:prstGeom prst="straightConnector1">
              <a:avLst/>
            </a:prstGeom>
            <a:ln>
              <a:solidFill>
                <a:schemeClr val="bg1">
                  <a:alpha val="48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1387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7943E-44B0-8243-AE9B-07B1D10D8C19}"/>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300" b="0" i="0" u="none" strike="noStrike" kern="1200" cap="none" spc="0" normalizeH="0" baseline="0" noProof="0" smtClean="0">
                <a:ln>
                  <a:noFill/>
                </a:ln>
                <a:solidFill>
                  <a:prstClr val="white"/>
                </a:solidFill>
                <a:effectLst/>
                <a:uLnTx/>
                <a:uFillTx/>
                <a:latin typeface="Open Sans" panose="020B0606030504020204"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3" name="Title 2">
            <a:extLst>
              <a:ext uri="{FF2B5EF4-FFF2-40B4-BE49-F238E27FC236}">
                <a16:creationId xmlns:a16="http://schemas.microsoft.com/office/drawing/2014/main" id="{FACAB048-5171-7E43-9CA5-CFBE5A21EB9A}"/>
              </a:ext>
            </a:extLst>
          </p:cNvPr>
          <p:cNvSpPr>
            <a:spLocks noGrp="1"/>
          </p:cNvSpPr>
          <p:nvPr>
            <p:ph type="title"/>
          </p:nvPr>
        </p:nvSpPr>
        <p:spPr/>
        <p:txBody>
          <a:bodyPr/>
          <a:lstStyle/>
          <a:p>
            <a:r>
              <a:rPr lang="en-US" b="1" dirty="0"/>
              <a:t>National Cyber Self Defence Training</a:t>
            </a:r>
          </a:p>
        </p:txBody>
      </p:sp>
      <p:sp>
        <p:nvSpPr>
          <p:cNvPr id="4" name="Footer Placeholder 3">
            <a:extLst>
              <a:ext uri="{FF2B5EF4-FFF2-40B4-BE49-F238E27FC236}">
                <a16:creationId xmlns:a16="http://schemas.microsoft.com/office/drawing/2014/main" id="{7CDC761F-5A68-0445-A20B-412333AD7431}"/>
              </a:ext>
            </a:extLst>
          </p:cNvPr>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lumMod val="50000"/>
                  </a:prstClr>
                </a:solidFill>
                <a:effectLst/>
                <a:uLnTx/>
                <a:uFillTx/>
                <a:latin typeface="Open Sans" panose="020B0606030504020204" pitchFamily="34" charset="0"/>
              </a:rPr>
              <a:t>Confidential: Wolfpack</a:t>
            </a:r>
            <a:endParaRPr kumimoji="0" lang="en-US" sz="1300" b="0" i="0" u="none" strike="noStrike" kern="1200" cap="none" spc="0" normalizeH="0" baseline="0" noProof="0" dirty="0">
              <a:ln>
                <a:noFill/>
              </a:ln>
              <a:solidFill>
                <a:prstClr val="white">
                  <a:lumMod val="50000"/>
                </a:prstClr>
              </a:solidFill>
              <a:effectLst/>
              <a:uLnTx/>
              <a:uFillTx/>
              <a:latin typeface="Open Sans" panose="020B0606030504020204" pitchFamily="34" charset="0"/>
            </a:endParaRPr>
          </a:p>
        </p:txBody>
      </p:sp>
      <p:sp>
        <p:nvSpPr>
          <p:cNvPr id="5" name="Rectangle 4">
            <a:extLst>
              <a:ext uri="{FF2B5EF4-FFF2-40B4-BE49-F238E27FC236}">
                <a16:creationId xmlns:a16="http://schemas.microsoft.com/office/drawing/2014/main" id="{714F108A-29FB-C145-A6FF-540CD5E64B77}"/>
              </a:ext>
            </a:extLst>
          </p:cNvPr>
          <p:cNvSpPr/>
          <p:nvPr/>
        </p:nvSpPr>
        <p:spPr>
          <a:xfrm>
            <a:off x="1587" y="1399016"/>
            <a:ext cx="12185651" cy="46616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a:p>
            <a:pPr marL="609310" marR="0" lvl="1"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952107" marR="0" lvl="1" indent="-342797" algn="l" defTabSz="1218987"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Safe Surfing</a:t>
            </a:r>
          </a:p>
          <a:p>
            <a:pPr marL="952107" marR="0" lvl="1" indent="-342797" algn="l" defTabSz="1218987"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Home IT Security</a:t>
            </a:r>
          </a:p>
          <a:p>
            <a:pPr marL="952107" marR="0" lvl="1" indent="-342797" algn="l" defTabSz="1218987"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Safe Banking</a:t>
            </a:r>
          </a:p>
          <a:p>
            <a:pPr marL="952107" marR="0" lvl="1" indent="-342797" algn="l" defTabSz="1218987"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Dark Web</a:t>
            </a:r>
          </a:p>
          <a:p>
            <a:pPr marL="952107" marR="0" lvl="1" indent="-342797" algn="l" defTabSz="1218987" rtl="0" eaLnBrk="1" fontAlgn="auto" latinLnBrk="0" hangingPunct="1">
              <a:lnSpc>
                <a:spcPct val="100000"/>
              </a:lnSpc>
              <a:spcBef>
                <a:spcPts val="0"/>
              </a:spcBef>
              <a:spcAft>
                <a:spcPts val="0"/>
              </a:spcAft>
              <a:buClrTx/>
              <a:buSzTx/>
              <a:buFont typeface="Arial" charset="0"/>
              <a:buChar char="•"/>
              <a:tabLst/>
              <a:defRPr/>
            </a:pPr>
            <a:r>
              <a:rPr kumimoji="0" lang="en-US" sz="2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Scams</a:t>
            </a:r>
            <a:r>
              <a:rPr kumimoji="0" lang="en-US" sz="2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a:p>
            <a:pPr marL="952107" marR="0" lvl="1" indent="-342797" algn="l" defTabSz="1218987"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Online Shopping</a:t>
            </a:r>
          </a:p>
          <a:p>
            <a:pPr marL="952107" marR="0" lvl="1" indent="-342797" algn="l" defTabSz="1218987"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Mobile Safety</a:t>
            </a:r>
          </a:p>
          <a:p>
            <a:pPr marL="952107" marR="0" lvl="1" indent="-342797" algn="l" defTabSz="1218987"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Online Predators</a:t>
            </a:r>
          </a:p>
          <a:p>
            <a:pPr marL="952107" marR="0" lvl="1" indent="-342797" algn="l" defTabSz="1218987"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Cyberbullying</a:t>
            </a:r>
          </a:p>
          <a:p>
            <a:pPr marL="952107" marR="0" lvl="1" indent="-342797" algn="l" defTabSz="1218987"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Social Media</a:t>
            </a:r>
          </a:p>
          <a:p>
            <a:pPr marL="952107" marR="0" lvl="1" indent="-342797" algn="l" defTabSz="1218987"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Gaming</a:t>
            </a:r>
            <a:r>
              <a:rPr kumimoji="0" lang="mr-IN"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US" sz="23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itle 2">
            <a:extLst>
              <a:ext uri="{FF2B5EF4-FFF2-40B4-BE49-F238E27FC236}">
                <a16:creationId xmlns:a16="http://schemas.microsoft.com/office/drawing/2014/main" id="{33DFCCA7-8FE2-A34C-A9EB-AF5F6D93E848}"/>
              </a:ext>
            </a:extLst>
          </p:cNvPr>
          <p:cNvSpPr txBox="1">
            <a:spLocks/>
          </p:cNvSpPr>
          <p:nvPr/>
        </p:nvSpPr>
        <p:spPr>
          <a:xfrm>
            <a:off x="107731" y="1649634"/>
            <a:ext cx="10920077" cy="593414"/>
          </a:xfrm>
          <a:prstGeom prst="rect">
            <a:avLst/>
          </a:prstGeom>
        </p:spPr>
        <p:txBody>
          <a:bodyPr vert="horz" lIns="121867" tIns="60933" rIns="121867" bIns="60933" rtlCol="0" anchor="b">
            <a:noAutofit/>
          </a:bodyPr>
          <a:lstStyle>
            <a:lvl1pPr algn="l" defTabSz="1218987" rtl="0" eaLnBrk="1" latinLnBrk="0" hangingPunct="1">
              <a:spcBef>
                <a:spcPct val="0"/>
              </a:spcBef>
              <a:buNone/>
              <a:defRPr lang="en-US" sz="5000" b="1"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pPr marL="609310" marR="0" lvl="1" indent="0" algn="l" defTabSz="1218987" rtl="0" eaLnBrk="1" fontAlgn="auto" latinLnBrk="0" hangingPunct="1">
              <a:lnSpc>
                <a:spcPct val="100000"/>
              </a:lnSpc>
              <a:spcBef>
                <a:spcPts val="0"/>
              </a:spcBef>
              <a:spcAft>
                <a:spcPts val="0"/>
              </a:spcAft>
              <a:buClrTx/>
              <a:buSzTx/>
              <a:buFontTx/>
              <a:buNone/>
              <a:tabLst/>
              <a:defRPr/>
            </a:pPr>
            <a:r>
              <a:rPr kumimoji="0" lang="en-ZA" sz="2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Understanding the Personal &amp; Business </a:t>
            </a:r>
          </a:p>
          <a:p>
            <a:pPr marL="609310" marR="0" lvl="1" indent="0" algn="l" defTabSz="1218987" rtl="0" eaLnBrk="1" fontAlgn="auto" latinLnBrk="0" hangingPunct="1">
              <a:lnSpc>
                <a:spcPct val="100000"/>
              </a:lnSpc>
              <a:spcBef>
                <a:spcPts val="0"/>
              </a:spcBef>
              <a:spcAft>
                <a:spcPts val="0"/>
              </a:spcAft>
              <a:buClrTx/>
              <a:buSzTx/>
              <a:buFontTx/>
              <a:buNone/>
              <a:tabLst/>
              <a:defRPr/>
            </a:pPr>
            <a:r>
              <a:rPr kumimoji="0" lang="en-ZA" sz="2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Impact of</a:t>
            </a:r>
            <a:r>
              <a:rPr kumimoji="0" lang="en-ZA"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ZA" sz="2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52343E4D-47EA-844F-9057-1F02B5E1AC27}"/>
              </a:ext>
            </a:extLst>
          </p:cNvPr>
          <p:cNvGrpSpPr/>
          <p:nvPr/>
        </p:nvGrpSpPr>
        <p:grpSpPr>
          <a:xfrm>
            <a:off x="7603747" y="1445601"/>
            <a:ext cx="3833950" cy="6173309"/>
            <a:chOff x="6553200" y="976313"/>
            <a:chExt cx="3652838" cy="5881687"/>
          </a:xfrm>
        </p:grpSpPr>
        <p:sp>
          <p:nvSpPr>
            <p:cNvPr id="8" name="Freeform 7">
              <a:extLst>
                <a:ext uri="{FF2B5EF4-FFF2-40B4-BE49-F238E27FC236}">
                  <a16:creationId xmlns:a16="http://schemas.microsoft.com/office/drawing/2014/main" id="{0F17190E-9619-CE47-89BC-215E62A44D0C}"/>
                </a:ext>
              </a:extLst>
            </p:cNvPr>
            <p:cNvSpPr>
              <a:spLocks/>
            </p:cNvSpPr>
            <p:nvPr/>
          </p:nvSpPr>
          <p:spPr bwMode="auto">
            <a:xfrm>
              <a:off x="6742113" y="3092450"/>
              <a:ext cx="2257425" cy="2284412"/>
            </a:xfrm>
            <a:custGeom>
              <a:avLst/>
              <a:gdLst>
                <a:gd name="T0" fmla="*/ 170 w 1422"/>
                <a:gd name="T1" fmla="*/ 0 h 1439"/>
                <a:gd name="T2" fmla="*/ 196 w 1422"/>
                <a:gd name="T3" fmla="*/ 4 h 1439"/>
                <a:gd name="T4" fmla="*/ 221 w 1422"/>
                <a:gd name="T5" fmla="*/ 13 h 1439"/>
                <a:gd name="T6" fmla="*/ 245 w 1422"/>
                <a:gd name="T7" fmla="*/ 26 h 1439"/>
                <a:gd name="T8" fmla="*/ 267 w 1422"/>
                <a:gd name="T9" fmla="*/ 44 h 1439"/>
                <a:gd name="T10" fmla="*/ 1377 w 1422"/>
                <a:gd name="T11" fmla="*/ 1170 h 1439"/>
                <a:gd name="T12" fmla="*/ 1395 w 1422"/>
                <a:gd name="T13" fmla="*/ 1191 h 1439"/>
                <a:gd name="T14" fmla="*/ 1409 w 1422"/>
                <a:gd name="T15" fmla="*/ 1215 h 1439"/>
                <a:gd name="T16" fmla="*/ 1418 w 1422"/>
                <a:gd name="T17" fmla="*/ 1241 h 1439"/>
                <a:gd name="T18" fmla="*/ 1422 w 1422"/>
                <a:gd name="T19" fmla="*/ 1268 h 1439"/>
                <a:gd name="T20" fmla="*/ 1422 w 1422"/>
                <a:gd name="T21" fmla="*/ 1294 h 1439"/>
                <a:gd name="T22" fmla="*/ 1419 w 1422"/>
                <a:gd name="T23" fmla="*/ 1321 h 1439"/>
                <a:gd name="T24" fmla="*/ 1410 w 1422"/>
                <a:gd name="T25" fmla="*/ 1346 h 1439"/>
                <a:gd name="T26" fmla="*/ 1396 w 1422"/>
                <a:gd name="T27" fmla="*/ 1370 h 1439"/>
                <a:gd name="T28" fmla="*/ 1378 w 1422"/>
                <a:gd name="T29" fmla="*/ 1391 h 1439"/>
                <a:gd name="T30" fmla="*/ 1357 w 1422"/>
                <a:gd name="T31" fmla="*/ 1410 h 1439"/>
                <a:gd name="T32" fmla="*/ 1332 w 1422"/>
                <a:gd name="T33" fmla="*/ 1424 h 1439"/>
                <a:gd name="T34" fmla="*/ 1308 w 1422"/>
                <a:gd name="T35" fmla="*/ 1433 h 1439"/>
                <a:gd name="T36" fmla="*/ 1281 w 1422"/>
                <a:gd name="T37" fmla="*/ 1439 h 1439"/>
                <a:gd name="T38" fmla="*/ 1254 w 1422"/>
                <a:gd name="T39" fmla="*/ 1439 h 1439"/>
                <a:gd name="T40" fmla="*/ 1227 w 1422"/>
                <a:gd name="T41" fmla="*/ 1434 h 1439"/>
                <a:gd name="T42" fmla="*/ 1202 w 1422"/>
                <a:gd name="T43" fmla="*/ 1425 h 1439"/>
                <a:gd name="T44" fmla="*/ 1177 w 1422"/>
                <a:gd name="T45" fmla="*/ 1412 h 1439"/>
                <a:gd name="T46" fmla="*/ 1156 w 1422"/>
                <a:gd name="T47" fmla="*/ 1394 h 1439"/>
                <a:gd name="T48" fmla="*/ 46 w 1422"/>
                <a:gd name="T49" fmla="*/ 268 h 1439"/>
                <a:gd name="T50" fmla="*/ 28 w 1422"/>
                <a:gd name="T51" fmla="*/ 247 h 1439"/>
                <a:gd name="T52" fmla="*/ 15 w 1422"/>
                <a:gd name="T53" fmla="*/ 223 h 1439"/>
                <a:gd name="T54" fmla="*/ 6 w 1422"/>
                <a:gd name="T55" fmla="*/ 197 h 1439"/>
                <a:gd name="T56" fmla="*/ 0 w 1422"/>
                <a:gd name="T57" fmla="*/ 170 h 1439"/>
                <a:gd name="T58" fmla="*/ 0 w 1422"/>
                <a:gd name="T59" fmla="*/ 143 h 1439"/>
                <a:gd name="T60" fmla="*/ 5 w 1422"/>
                <a:gd name="T61" fmla="*/ 117 h 1439"/>
                <a:gd name="T62" fmla="*/ 14 w 1422"/>
                <a:gd name="T63" fmla="*/ 92 h 1439"/>
                <a:gd name="T64" fmla="*/ 27 w 1422"/>
                <a:gd name="T65" fmla="*/ 68 h 1439"/>
                <a:gd name="T66" fmla="*/ 45 w 1422"/>
                <a:gd name="T67" fmla="*/ 46 h 1439"/>
                <a:gd name="T68" fmla="*/ 66 w 1422"/>
                <a:gd name="T69" fmla="*/ 28 h 1439"/>
                <a:gd name="T70" fmla="*/ 90 w 1422"/>
                <a:gd name="T71" fmla="*/ 14 h 1439"/>
                <a:gd name="T72" fmla="*/ 116 w 1422"/>
                <a:gd name="T73" fmla="*/ 5 h 1439"/>
                <a:gd name="T74" fmla="*/ 143 w 1422"/>
                <a:gd name="T75" fmla="*/ 0 h 1439"/>
                <a:gd name="T76" fmla="*/ 170 w 1422"/>
                <a:gd name="T77" fmla="*/ 0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2" h="1439">
                  <a:moveTo>
                    <a:pt x="170" y="0"/>
                  </a:moveTo>
                  <a:lnTo>
                    <a:pt x="196" y="4"/>
                  </a:lnTo>
                  <a:lnTo>
                    <a:pt x="221" y="13"/>
                  </a:lnTo>
                  <a:lnTo>
                    <a:pt x="245" y="26"/>
                  </a:lnTo>
                  <a:lnTo>
                    <a:pt x="267" y="44"/>
                  </a:lnTo>
                  <a:lnTo>
                    <a:pt x="1377" y="1170"/>
                  </a:lnTo>
                  <a:lnTo>
                    <a:pt x="1395" y="1191"/>
                  </a:lnTo>
                  <a:lnTo>
                    <a:pt x="1409" y="1215"/>
                  </a:lnTo>
                  <a:lnTo>
                    <a:pt x="1418" y="1241"/>
                  </a:lnTo>
                  <a:lnTo>
                    <a:pt x="1422" y="1268"/>
                  </a:lnTo>
                  <a:lnTo>
                    <a:pt x="1422" y="1294"/>
                  </a:lnTo>
                  <a:lnTo>
                    <a:pt x="1419" y="1321"/>
                  </a:lnTo>
                  <a:lnTo>
                    <a:pt x="1410" y="1346"/>
                  </a:lnTo>
                  <a:lnTo>
                    <a:pt x="1396" y="1370"/>
                  </a:lnTo>
                  <a:lnTo>
                    <a:pt x="1378" y="1391"/>
                  </a:lnTo>
                  <a:lnTo>
                    <a:pt x="1357" y="1410"/>
                  </a:lnTo>
                  <a:lnTo>
                    <a:pt x="1332" y="1424"/>
                  </a:lnTo>
                  <a:lnTo>
                    <a:pt x="1308" y="1433"/>
                  </a:lnTo>
                  <a:lnTo>
                    <a:pt x="1281" y="1439"/>
                  </a:lnTo>
                  <a:lnTo>
                    <a:pt x="1254" y="1439"/>
                  </a:lnTo>
                  <a:lnTo>
                    <a:pt x="1227" y="1434"/>
                  </a:lnTo>
                  <a:lnTo>
                    <a:pt x="1202" y="1425"/>
                  </a:lnTo>
                  <a:lnTo>
                    <a:pt x="1177" y="1412"/>
                  </a:lnTo>
                  <a:lnTo>
                    <a:pt x="1156" y="1394"/>
                  </a:lnTo>
                  <a:lnTo>
                    <a:pt x="46" y="268"/>
                  </a:lnTo>
                  <a:lnTo>
                    <a:pt x="28" y="247"/>
                  </a:lnTo>
                  <a:lnTo>
                    <a:pt x="15" y="223"/>
                  </a:lnTo>
                  <a:lnTo>
                    <a:pt x="6" y="197"/>
                  </a:lnTo>
                  <a:lnTo>
                    <a:pt x="0" y="170"/>
                  </a:lnTo>
                  <a:lnTo>
                    <a:pt x="0" y="143"/>
                  </a:lnTo>
                  <a:lnTo>
                    <a:pt x="5" y="117"/>
                  </a:lnTo>
                  <a:lnTo>
                    <a:pt x="14" y="92"/>
                  </a:lnTo>
                  <a:lnTo>
                    <a:pt x="27" y="68"/>
                  </a:lnTo>
                  <a:lnTo>
                    <a:pt x="45" y="46"/>
                  </a:lnTo>
                  <a:lnTo>
                    <a:pt x="66" y="28"/>
                  </a:lnTo>
                  <a:lnTo>
                    <a:pt x="90" y="14"/>
                  </a:lnTo>
                  <a:lnTo>
                    <a:pt x="116" y="5"/>
                  </a:lnTo>
                  <a:lnTo>
                    <a:pt x="143" y="0"/>
                  </a:lnTo>
                  <a:lnTo>
                    <a:pt x="170" y="0"/>
                  </a:lnTo>
                  <a:close/>
                </a:path>
              </a:pathLst>
            </a:custGeom>
            <a:solidFill>
              <a:schemeClr val="accent2">
                <a:lumMod val="75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8">
              <a:extLst>
                <a:ext uri="{FF2B5EF4-FFF2-40B4-BE49-F238E27FC236}">
                  <a16:creationId xmlns:a16="http://schemas.microsoft.com/office/drawing/2014/main" id="{C210AA2C-BDE1-2542-8068-E8F37FC417B8}"/>
                </a:ext>
              </a:extLst>
            </p:cNvPr>
            <p:cNvSpPr>
              <a:spLocks/>
            </p:cNvSpPr>
            <p:nvPr/>
          </p:nvSpPr>
          <p:spPr bwMode="auto">
            <a:xfrm>
              <a:off x="7412038" y="3816350"/>
              <a:ext cx="2514600" cy="2830512"/>
            </a:xfrm>
            <a:custGeom>
              <a:avLst/>
              <a:gdLst>
                <a:gd name="T0" fmla="*/ 1269 w 1584"/>
                <a:gd name="T1" fmla="*/ 0 h 1783"/>
                <a:gd name="T2" fmla="*/ 1584 w 1584"/>
                <a:gd name="T3" fmla="*/ 1616 h 1783"/>
                <a:gd name="T4" fmla="*/ 732 w 1584"/>
                <a:gd name="T5" fmla="*/ 1783 h 1783"/>
                <a:gd name="T6" fmla="*/ 600 w 1584"/>
                <a:gd name="T7" fmla="*/ 1113 h 1783"/>
                <a:gd name="T8" fmla="*/ 0 w 1584"/>
                <a:gd name="T9" fmla="*/ 247 h 1783"/>
                <a:gd name="T10" fmla="*/ 1269 w 1584"/>
                <a:gd name="T11" fmla="*/ 0 h 1783"/>
              </a:gdLst>
              <a:ahLst/>
              <a:cxnLst>
                <a:cxn ang="0">
                  <a:pos x="T0" y="T1"/>
                </a:cxn>
                <a:cxn ang="0">
                  <a:pos x="T2" y="T3"/>
                </a:cxn>
                <a:cxn ang="0">
                  <a:pos x="T4" y="T5"/>
                </a:cxn>
                <a:cxn ang="0">
                  <a:pos x="T6" y="T7"/>
                </a:cxn>
                <a:cxn ang="0">
                  <a:pos x="T8" y="T9"/>
                </a:cxn>
                <a:cxn ang="0">
                  <a:pos x="T10" y="T11"/>
                </a:cxn>
              </a:cxnLst>
              <a:rect l="0" t="0" r="r" b="b"/>
              <a:pathLst>
                <a:path w="1584" h="1783">
                  <a:moveTo>
                    <a:pt x="1269" y="0"/>
                  </a:moveTo>
                  <a:lnTo>
                    <a:pt x="1584" y="1616"/>
                  </a:lnTo>
                  <a:lnTo>
                    <a:pt x="732" y="1783"/>
                  </a:lnTo>
                  <a:lnTo>
                    <a:pt x="600" y="1113"/>
                  </a:lnTo>
                  <a:lnTo>
                    <a:pt x="0" y="247"/>
                  </a:lnTo>
                  <a:lnTo>
                    <a:pt x="1269" y="0"/>
                  </a:lnTo>
                  <a:close/>
                </a:path>
              </a:pathLst>
            </a:custGeom>
            <a:solidFill>
              <a:schemeClr val="accent2">
                <a:lumMod val="75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Freeform 9">
              <a:extLst>
                <a:ext uri="{FF2B5EF4-FFF2-40B4-BE49-F238E27FC236}">
                  <a16:creationId xmlns:a16="http://schemas.microsoft.com/office/drawing/2014/main" id="{0FB82ACF-3824-2C48-8E4B-A99D005D1C2D}"/>
                </a:ext>
              </a:extLst>
            </p:cNvPr>
            <p:cNvSpPr>
              <a:spLocks/>
            </p:cNvSpPr>
            <p:nvPr/>
          </p:nvSpPr>
          <p:spPr bwMode="auto">
            <a:xfrm>
              <a:off x="6767513" y="3894138"/>
              <a:ext cx="2257425" cy="2284412"/>
            </a:xfrm>
            <a:custGeom>
              <a:avLst/>
              <a:gdLst>
                <a:gd name="T0" fmla="*/ 168 w 1422"/>
                <a:gd name="T1" fmla="*/ 0 h 1439"/>
                <a:gd name="T2" fmla="*/ 195 w 1422"/>
                <a:gd name="T3" fmla="*/ 5 h 1439"/>
                <a:gd name="T4" fmla="*/ 221 w 1422"/>
                <a:gd name="T5" fmla="*/ 12 h 1439"/>
                <a:gd name="T6" fmla="*/ 245 w 1422"/>
                <a:gd name="T7" fmla="*/ 27 h 1439"/>
                <a:gd name="T8" fmla="*/ 266 w 1422"/>
                <a:gd name="T9" fmla="*/ 45 h 1439"/>
                <a:gd name="T10" fmla="*/ 1376 w 1422"/>
                <a:gd name="T11" fmla="*/ 1171 h 1439"/>
                <a:gd name="T12" fmla="*/ 1394 w 1422"/>
                <a:gd name="T13" fmla="*/ 1192 h 1439"/>
                <a:gd name="T14" fmla="*/ 1407 w 1422"/>
                <a:gd name="T15" fmla="*/ 1215 h 1439"/>
                <a:gd name="T16" fmla="*/ 1416 w 1422"/>
                <a:gd name="T17" fmla="*/ 1241 h 1439"/>
                <a:gd name="T18" fmla="*/ 1422 w 1422"/>
                <a:gd name="T19" fmla="*/ 1268 h 1439"/>
                <a:gd name="T20" fmla="*/ 1422 w 1422"/>
                <a:gd name="T21" fmla="*/ 1294 h 1439"/>
                <a:gd name="T22" fmla="*/ 1417 w 1422"/>
                <a:gd name="T23" fmla="*/ 1321 h 1439"/>
                <a:gd name="T24" fmla="*/ 1408 w 1422"/>
                <a:gd name="T25" fmla="*/ 1347 h 1439"/>
                <a:gd name="T26" fmla="*/ 1395 w 1422"/>
                <a:gd name="T27" fmla="*/ 1370 h 1439"/>
                <a:gd name="T28" fmla="*/ 1377 w 1422"/>
                <a:gd name="T29" fmla="*/ 1392 h 1439"/>
                <a:gd name="T30" fmla="*/ 1356 w 1422"/>
                <a:gd name="T31" fmla="*/ 1411 h 1439"/>
                <a:gd name="T32" fmla="*/ 1332 w 1422"/>
                <a:gd name="T33" fmla="*/ 1424 h 1439"/>
                <a:gd name="T34" fmla="*/ 1306 w 1422"/>
                <a:gd name="T35" fmla="*/ 1433 h 1439"/>
                <a:gd name="T36" fmla="*/ 1279 w 1422"/>
                <a:gd name="T37" fmla="*/ 1438 h 1439"/>
                <a:gd name="T38" fmla="*/ 1252 w 1422"/>
                <a:gd name="T39" fmla="*/ 1439 h 1439"/>
                <a:gd name="T40" fmla="*/ 1226 w 1422"/>
                <a:gd name="T41" fmla="*/ 1435 h 1439"/>
                <a:gd name="T42" fmla="*/ 1201 w 1422"/>
                <a:gd name="T43" fmla="*/ 1426 h 1439"/>
                <a:gd name="T44" fmla="*/ 1177 w 1422"/>
                <a:gd name="T45" fmla="*/ 1412 h 1439"/>
                <a:gd name="T46" fmla="*/ 1155 w 1422"/>
                <a:gd name="T47" fmla="*/ 1394 h 1439"/>
                <a:gd name="T48" fmla="*/ 45 w 1422"/>
                <a:gd name="T49" fmla="*/ 268 h 1439"/>
                <a:gd name="T50" fmla="*/ 27 w 1422"/>
                <a:gd name="T51" fmla="*/ 247 h 1439"/>
                <a:gd name="T52" fmla="*/ 13 w 1422"/>
                <a:gd name="T53" fmla="*/ 222 h 1439"/>
                <a:gd name="T54" fmla="*/ 4 w 1422"/>
                <a:gd name="T55" fmla="*/ 198 h 1439"/>
                <a:gd name="T56" fmla="*/ 0 w 1422"/>
                <a:gd name="T57" fmla="*/ 171 h 1439"/>
                <a:gd name="T58" fmla="*/ 0 w 1422"/>
                <a:gd name="T59" fmla="*/ 144 h 1439"/>
                <a:gd name="T60" fmla="*/ 3 w 1422"/>
                <a:gd name="T61" fmla="*/ 118 h 1439"/>
                <a:gd name="T62" fmla="*/ 12 w 1422"/>
                <a:gd name="T63" fmla="*/ 92 h 1439"/>
                <a:gd name="T64" fmla="*/ 26 w 1422"/>
                <a:gd name="T65" fmla="*/ 69 h 1439"/>
                <a:gd name="T66" fmla="*/ 44 w 1422"/>
                <a:gd name="T67" fmla="*/ 46 h 1439"/>
                <a:gd name="T68" fmla="*/ 65 w 1422"/>
                <a:gd name="T69" fmla="*/ 28 h 1439"/>
                <a:gd name="T70" fmla="*/ 90 w 1422"/>
                <a:gd name="T71" fmla="*/ 15 h 1439"/>
                <a:gd name="T72" fmla="*/ 115 w 1422"/>
                <a:gd name="T73" fmla="*/ 5 h 1439"/>
                <a:gd name="T74" fmla="*/ 141 w 1422"/>
                <a:gd name="T75" fmla="*/ 0 h 1439"/>
                <a:gd name="T76" fmla="*/ 168 w 1422"/>
                <a:gd name="T77" fmla="*/ 0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2" h="1439">
                  <a:moveTo>
                    <a:pt x="168" y="0"/>
                  </a:moveTo>
                  <a:lnTo>
                    <a:pt x="195" y="5"/>
                  </a:lnTo>
                  <a:lnTo>
                    <a:pt x="221" y="12"/>
                  </a:lnTo>
                  <a:lnTo>
                    <a:pt x="245" y="27"/>
                  </a:lnTo>
                  <a:lnTo>
                    <a:pt x="266" y="45"/>
                  </a:lnTo>
                  <a:lnTo>
                    <a:pt x="1376" y="1171"/>
                  </a:lnTo>
                  <a:lnTo>
                    <a:pt x="1394" y="1192"/>
                  </a:lnTo>
                  <a:lnTo>
                    <a:pt x="1407" y="1215"/>
                  </a:lnTo>
                  <a:lnTo>
                    <a:pt x="1416" y="1241"/>
                  </a:lnTo>
                  <a:lnTo>
                    <a:pt x="1422" y="1268"/>
                  </a:lnTo>
                  <a:lnTo>
                    <a:pt x="1422" y="1294"/>
                  </a:lnTo>
                  <a:lnTo>
                    <a:pt x="1417" y="1321"/>
                  </a:lnTo>
                  <a:lnTo>
                    <a:pt x="1408" y="1347"/>
                  </a:lnTo>
                  <a:lnTo>
                    <a:pt x="1395" y="1370"/>
                  </a:lnTo>
                  <a:lnTo>
                    <a:pt x="1377" y="1392"/>
                  </a:lnTo>
                  <a:lnTo>
                    <a:pt x="1356" y="1411"/>
                  </a:lnTo>
                  <a:lnTo>
                    <a:pt x="1332" y="1424"/>
                  </a:lnTo>
                  <a:lnTo>
                    <a:pt x="1306" y="1433"/>
                  </a:lnTo>
                  <a:lnTo>
                    <a:pt x="1279" y="1438"/>
                  </a:lnTo>
                  <a:lnTo>
                    <a:pt x="1252" y="1439"/>
                  </a:lnTo>
                  <a:lnTo>
                    <a:pt x="1226" y="1435"/>
                  </a:lnTo>
                  <a:lnTo>
                    <a:pt x="1201" y="1426"/>
                  </a:lnTo>
                  <a:lnTo>
                    <a:pt x="1177" y="1412"/>
                  </a:lnTo>
                  <a:lnTo>
                    <a:pt x="1155" y="1394"/>
                  </a:lnTo>
                  <a:lnTo>
                    <a:pt x="45" y="268"/>
                  </a:lnTo>
                  <a:lnTo>
                    <a:pt x="27" y="247"/>
                  </a:lnTo>
                  <a:lnTo>
                    <a:pt x="13" y="222"/>
                  </a:lnTo>
                  <a:lnTo>
                    <a:pt x="4" y="198"/>
                  </a:lnTo>
                  <a:lnTo>
                    <a:pt x="0" y="171"/>
                  </a:lnTo>
                  <a:lnTo>
                    <a:pt x="0" y="144"/>
                  </a:lnTo>
                  <a:lnTo>
                    <a:pt x="3" y="118"/>
                  </a:lnTo>
                  <a:lnTo>
                    <a:pt x="12" y="92"/>
                  </a:lnTo>
                  <a:lnTo>
                    <a:pt x="26" y="69"/>
                  </a:lnTo>
                  <a:lnTo>
                    <a:pt x="44" y="46"/>
                  </a:lnTo>
                  <a:lnTo>
                    <a:pt x="65" y="28"/>
                  </a:lnTo>
                  <a:lnTo>
                    <a:pt x="90" y="15"/>
                  </a:lnTo>
                  <a:lnTo>
                    <a:pt x="115" y="5"/>
                  </a:lnTo>
                  <a:lnTo>
                    <a:pt x="141" y="0"/>
                  </a:lnTo>
                  <a:lnTo>
                    <a:pt x="168" y="0"/>
                  </a:lnTo>
                  <a:close/>
                </a:path>
              </a:pathLst>
            </a:custGeom>
            <a:solidFill>
              <a:schemeClr val="accent2">
                <a:lumMod val="75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10">
              <a:extLst>
                <a:ext uri="{FF2B5EF4-FFF2-40B4-BE49-F238E27FC236}">
                  <a16:creationId xmlns:a16="http://schemas.microsoft.com/office/drawing/2014/main" id="{5F19D14E-7F65-EA4C-AA77-9B8744AEFEA3}"/>
                </a:ext>
              </a:extLst>
            </p:cNvPr>
            <p:cNvSpPr>
              <a:spLocks/>
            </p:cNvSpPr>
            <p:nvPr/>
          </p:nvSpPr>
          <p:spPr bwMode="auto">
            <a:xfrm>
              <a:off x="6577013" y="2109788"/>
              <a:ext cx="2193925" cy="2216150"/>
            </a:xfrm>
            <a:custGeom>
              <a:avLst/>
              <a:gdLst>
                <a:gd name="T0" fmla="*/ 169 w 1382"/>
                <a:gd name="T1" fmla="*/ 0 h 1396"/>
                <a:gd name="T2" fmla="*/ 195 w 1382"/>
                <a:gd name="T3" fmla="*/ 4 h 1396"/>
                <a:gd name="T4" fmla="*/ 221 w 1382"/>
                <a:gd name="T5" fmla="*/ 12 h 1396"/>
                <a:gd name="T6" fmla="*/ 246 w 1382"/>
                <a:gd name="T7" fmla="*/ 27 h 1396"/>
                <a:gd name="T8" fmla="*/ 267 w 1382"/>
                <a:gd name="T9" fmla="*/ 44 h 1396"/>
                <a:gd name="T10" fmla="*/ 1336 w 1382"/>
                <a:gd name="T11" fmla="*/ 1126 h 1396"/>
                <a:gd name="T12" fmla="*/ 1354 w 1382"/>
                <a:gd name="T13" fmla="*/ 1149 h 1396"/>
                <a:gd name="T14" fmla="*/ 1368 w 1382"/>
                <a:gd name="T15" fmla="*/ 1172 h 1396"/>
                <a:gd name="T16" fmla="*/ 1377 w 1382"/>
                <a:gd name="T17" fmla="*/ 1198 h 1396"/>
                <a:gd name="T18" fmla="*/ 1381 w 1382"/>
                <a:gd name="T19" fmla="*/ 1224 h 1396"/>
                <a:gd name="T20" fmla="*/ 1382 w 1382"/>
                <a:gd name="T21" fmla="*/ 1251 h 1396"/>
                <a:gd name="T22" fmla="*/ 1378 w 1382"/>
                <a:gd name="T23" fmla="*/ 1278 h 1396"/>
                <a:gd name="T24" fmla="*/ 1369 w 1382"/>
                <a:gd name="T25" fmla="*/ 1304 h 1396"/>
                <a:gd name="T26" fmla="*/ 1355 w 1382"/>
                <a:gd name="T27" fmla="*/ 1327 h 1396"/>
                <a:gd name="T28" fmla="*/ 1337 w 1382"/>
                <a:gd name="T29" fmla="*/ 1349 h 1396"/>
                <a:gd name="T30" fmla="*/ 1316 w 1382"/>
                <a:gd name="T31" fmla="*/ 1368 h 1396"/>
                <a:gd name="T32" fmla="*/ 1291 w 1382"/>
                <a:gd name="T33" fmla="*/ 1381 h 1396"/>
                <a:gd name="T34" fmla="*/ 1267 w 1382"/>
                <a:gd name="T35" fmla="*/ 1390 h 1396"/>
                <a:gd name="T36" fmla="*/ 1240 w 1382"/>
                <a:gd name="T37" fmla="*/ 1395 h 1396"/>
                <a:gd name="T38" fmla="*/ 1213 w 1382"/>
                <a:gd name="T39" fmla="*/ 1396 h 1396"/>
                <a:gd name="T40" fmla="*/ 1186 w 1382"/>
                <a:gd name="T41" fmla="*/ 1391 h 1396"/>
                <a:gd name="T42" fmla="*/ 1161 w 1382"/>
                <a:gd name="T43" fmla="*/ 1382 h 1396"/>
                <a:gd name="T44" fmla="*/ 1136 w 1382"/>
                <a:gd name="T45" fmla="*/ 1369 h 1396"/>
                <a:gd name="T46" fmla="*/ 1115 w 1382"/>
                <a:gd name="T47" fmla="*/ 1350 h 1396"/>
                <a:gd name="T48" fmla="*/ 46 w 1382"/>
                <a:gd name="T49" fmla="*/ 268 h 1396"/>
                <a:gd name="T50" fmla="*/ 28 w 1382"/>
                <a:gd name="T51" fmla="*/ 246 h 1396"/>
                <a:gd name="T52" fmla="*/ 14 w 1382"/>
                <a:gd name="T53" fmla="*/ 222 h 1396"/>
                <a:gd name="T54" fmla="*/ 5 w 1382"/>
                <a:gd name="T55" fmla="*/ 196 h 1396"/>
                <a:gd name="T56" fmla="*/ 1 w 1382"/>
                <a:gd name="T57" fmla="*/ 170 h 1396"/>
                <a:gd name="T58" fmla="*/ 0 w 1382"/>
                <a:gd name="T59" fmla="*/ 143 h 1396"/>
                <a:gd name="T60" fmla="*/ 4 w 1382"/>
                <a:gd name="T61" fmla="*/ 116 h 1396"/>
                <a:gd name="T62" fmla="*/ 13 w 1382"/>
                <a:gd name="T63" fmla="*/ 92 h 1396"/>
                <a:gd name="T64" fmla="*/ 27 w 1382"/>
                <a:gd name="T65" fmla="*/ 67 h 1396"/>
                <a:gd name="T66" fmla="*/ 45 w 1382"/>
                <a:gd name="T67" fmla="*/ 46 h 1396"/>
                <a:gd name="T68" fmla="*/ 66 w 1382"/>
                <a:gd name="T69" fmla="*/ 28 h 1396"/>
                <a:gd name="T70" fmla="*/ 89 w 1382"/>
                <a:gd name="T71" fmla="*/ 13 h 1396"/>
                <a:gd name="T72" fmla="*/ 115 w 1382"/>
                <a:gd name="T73" fmla="*/ 4 h 1396"/>
                <a:gd name="T74" fmla="*/ 142 w 1382"/>
                <a:gd name="T75" fmla="*/ 0 h 1396"/>
                <a:gd name="T76" fmla="*/ 169 w 1382"/>
                <a:gd name="T77" fmla="*/ 0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82" h="1396">
                  <a:moveTo>
                    <a:pt x="169" y="0"/>
                  </a:moveTo>
                  <a:lnTo>
                    <a:pt x="195" y="4"/>
                  </a:lnTo>
                  <a:lnTo>
                    <a:pt x="221" y="12"/>
                  </a:lnTo>
                  <a:lnTo>
                    <a:pt x="246" y="27"/>
                  </a:lnTo>
                  <a:lnTo>
                    <a:pt x="267" y="44"/>
                  </a:lnTo>
                  <a:lnTo>
                    <a:pt x="1336" y="1126"/>
                  </a:lnTo>
                  <a:lnTo>
                    <a:pt x="1354" y="1149"/>
                  </a:lnTo>
                  <a:lnTo>
                    <a:pt x="1368" y="1172"/>
                  </a:lnTo>
                  <a:lnTo>
                    <a:pt x="1377" y="1198"/>
                  </a:lnTo>
                  <a:lnTo>
                    <a:pt x="1381" y="1224"/>
                  </a:lnTo>
                  <a:lnTo>
                    <a:pt x="1382" y="1251"/>
                  </a:lnTo>
                  <a:lnTo>
                    <a:pt x="1378" y="1278"/>
                  </a:lnTo>
                  <a:lnTo>
                    <a:pt x="1369" y="1304"/>
                  </a:lnTo>
                  <a:lnTo>
                    <a:pt x="1355" y="1327"/>
                  </a:lnTo>
                  <a:lnTo>
                    <a:pt x="1337" y="1349"/>
                  </a:lnTo>
                  <a:lnTo>
                    <a:pt x="1316" y="1368"/>
                  </a:lnTo>
                  <a:lnTo>
                    <a:pt x="1291" y="1381"/>
                  </a:lnTo>
                  <a:lnTo>
                    <a:pt x="1267" y="1390"/>
                  </a:lnTo>
                  <a:lnTo>
                    <a:pt x="1240" y="1395"/>
                  </a:lnTo>
                  <a:lnTo>
                    <a:pt x="1213" y="1396"/>
                  </a:lnTo>
                  <a:lnTo>
                    <a:pt x="1186" y="1391"/>
                  </a:lnTo>
                  <a:lnTo>
                    <a:pt x="1161" y="1382"/>
                  </a:lnTo>
                  <a:lnTo>
                    <a:pt x="1136" y="1369"/>
                  </a:lnTo>
                  <a:lnTo>
                    <a:pt x="1115" y="1350"/>
                  </a:lnTo>
                  <a:lnTo>
                    <a:pt x="46" y="268"/>
                  </a:lnTo>
                  <a:lnTo>
                    <a:pt x="28" y="246"/>
                  </a:lnTo>
                  <a:lnTo>
                    <a:pt x="14" y="222"/>
                  </a:lnTo>
                  <a:lnTo>
                    <a:pt x="5" y="196"/>
                  </a:lnTo>
                  <a:lnTo>
                    <a:pt x="1" y="170"/>
                  </a:lnTo>
                  <a:lnTo>
                    <a:pt x="0" y="143"/>
                  </a:lnTo>
                  <a:lnTo>
                    <a:pt x="4" y="116"/>
                  </a:lnTo>
                  <a:lnTo>
                    <a:pt x="13" y="92"/>
                  </a:lnTo>
                  <a:lnTo>
                    <a:pt x="27" y="67"/>
                  </a:lnTo>
                  <a:lnTo>
                    <a:pt x="45" y="46"/>
                  </a:lnTo>
                  <a:lnTo>
                    <a:pt x="66" y="28"/>
                  </a:lnTo>
                  <a:lnTo>
                    <a:pt x="89" y="13"/>
                  </a:lnTo>
                  <a:lnTo>
                    <a:pt x="115" y="4"/>
                  </a:lnTo>
                  <a:lnTo>
                    <a:pt x="142" y="0"/>
                  </a:lnTo>
                  <a:lnTo>
                    <a:pt x="169" y="0"/>
                  </a:lnTo>
                  <a:close/>
                </a:path>
              </a:pathLst>
            </a:custGeom>
            <a:solidFill>
              <a:schemeClr val="accent2">
                <a:lumMod val="75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reeform 11">
              <a:extLst>
                <a:ext uri="{FF2B5EF4-FFF2-40B4-BE49-F238E27FC236}">
                  <a16:creationId xmlns:a16="http://schemas.microsoft.com/office/drawing/2014/main" id="{46FA5CB6-F794-D248-AE7D-A518E2780F4B}"/>
                </a:ext>
              </a:extLst>
            </p:cNvPr>
            <p:cNvSpPr>
              <a:spLocks/>
            </p:cNvSpPr>
            <p:nvPr/>
          </p:nvSpPr>
          <p:spPr bwMode="auto">
            <a:xfrm>
              <a:off x="7162800" y="976313"/>
              <a:ext cx="2108200" cy="4216400"/>
            </a:xfrm>
            <a:custGeom>
              <a:avLst/>
              <a:gdLst>
                <a:gd name="T0" fmla="*/ 62 w 1328"/>
                <a:gd name="T1" fmla="*/ 0 h 2656"/>
                <a:gd name="T2" fmla="*/ 1266 w 1328"/>
                <a:gd name="T3" fmla="*/ 0 h 2656"/>
                <a:gd name="T4" fmla="*/ 1286 w 1328"/>
                <a:gd name="T5" fmla="*/ 2 h 2656"/>
                <a:gd name="T6" fmla="*/ 1303 w 1328"/>
                <a:gd name="T7" fmla="*/ 11 h 2656"/>
                <a:gd name="T8" fmla="*/ 1317 w 1328"/>
                <a:gd name="T9" fmla="*/ 25 h 2656"/>
                <a:gd name="T10" fmla="*/ 1325 w 1328"/>
                <a:gd name="T11" fmla="*/ 42 h 2656"/>
                <a:gd name="T12" fmla="*/ 1328 w 1328"/>
                <a:gd name="T13" fmla="*/ 61 h 2656"/>
                <a:gd name="T14" fmla="*/ 1328 w 1328"/>
                <a:gd name="T15" fmla="*/ 2594 h 2656"/>
                <a:gd name="T16" fmla="*/ 1325 w 1328"/>
                <a:gd name="T17" fmla="*/ 2613 h 2656"/>
                <a:gd name="T18" fmla="*/ 1317 w 1328"/>
                <a:gd name="T19" fmla="*/ 2630 h 2656"/>
                <a:gd name="T20" fmla="*/ 1303 w 1328"/>
                <a:gd name="T21" fmla="*/ 2643 h 2656"/>
                <a:gd name="T22" fmla="*/ 1286 w 1328"/>
                <a:gd name="T23" fmla="*/ 2652 h 2656"/>
                <a:gd name="T24" fmla="*/ 1266 w 1328"/>
                <a:gd name="T25" fmla="*/ 2656 h 2656"/>
                <a:gd name="T26" fmla="*/ 62 w 1328"/>
                <a:gd name="T27" fmla="*/ 2656 h 2656"/>
                <a:gd name="T28" fmla="*/ 42 w 1328"/>
                <a:gd name="T29" fmla="*/ 2652 h 2656"/>
                <a:gd name="T30" fmla="*/ 25 w 1328"/>
                <a:gd name="T31" fmla="*/ 2643 h 2656"/>
                <a:gd name="T32" fmla="*/ 13 w 1328"/>
                <a:gd name="T33" fmla="*/ 2630 h 2656"/>
                <a:gd name="T34" fmla="*/ 4 w 1328"/>
                <a:gd name="T35" fmla="*/ 2613 h 2656"/>
                <a:gd name="T36" fmla="*/ 0 w 1328"/>
                <a:gd name="T37" fmla="*/ 2594 h 2656"/>
                <a:gd name="T38" fmla="*/ 0 w 1328"/>
                <a:gd name="T39" fmla="*/ 61 h 2656"/>
                <a:gd name="T40" fmla="*/ 4 w 1328"/>
                <a:gd name="T41" fmla="*/ 42 h 2656"/>
                <a:gd name="T42" fmla="*/ 13 w 1328"/>
                <a:gd name="T43" fmla="*/ 25 h 2656"/>
                <a:gd name="T44" fmla="*/ 25 w 1328"/>
                <a:gd name="T45" fmla="*/ 11 h 2656"/>
                <a:gd name="T46" fmla="*/ 42 w 1328"/>
                <a:gd name="T47" fmla="*/ 2 h 2656"/>
                <a:gd name="T48" fmla="*/ 62 w 1328"/>
                <a:gd name="T49" fmla="*/ 0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28" h="2656">
                  <a:moveTo>
                    <a:pt x="62" y="0"/>
                  </a:moveTo>
                  <a:lnTo>
                    <a:pt x="1266" y="0"/>
                  </a:lnTo>
                  <a:lnTo>
                    <a:pt x="1286" y="2"/>
                  </a:lnTo>
                  <a:lnTo>
                    <a:pt x="1303" y="11"/>
                  </a:lnTo>
                  <a:lnTo>
                    <a:pt x="1317" y="25"/>
                  </a:lnTo>
                  <a:lnTo>
                    <a:pt x="1325" y="42"/>
                  </a:lnTo>
                  <a:lnTo>
                    <a:pt x="1328" y="61"/>
                  </a:lnTo>
                  <a:lnTo>
                    <a:pt x="1328" y="2594"/>
                  </a:lnTo>
                  <a:lnTo>
                    <a:pt x="1325" y="2613"/>
                  </a:lnTo>
                  <a:lnTo>
                    <a:pt x="1317" y="2630"/>
                  </a:lnTo>
                  <a:lnTo>
                    <a:pt x="1303" y="2643"/>
                  </a:lnTo>
                  <a:lnTo>
                    <a:pt x="1286" y="2652"/>
                  </a:lnTo>
                  <a:lnTo>
                    <a:pt x="1266" y="2656"/>
                  </a:lnTo>
                  <a:lnTo>
                    <a:pt x="62" y="2656"/>
                  </a:lnTo>
                  <a:lnTo>
                    <a:pt x="42" y="2652"/>
                  </a:lnTo>
                  <a:lnTo>
                    <a:pt x="25" y="2643"/>
                  </a:lnTo>
                  <a:lnTo>
                    <a:pt x="13" y="2630"/>
                  </a:lnTo>
                  <a:lnTo>
                    <a:pt x="4" y="2613"/>
                  </a:lnTo>
                  <a:lnTo>
                    <a:pt x="0" y="2594"/>
                  </a:lnTo>
                  <a:lnTo>
                    <a:pt x="0" y="61"/>
                  </a:lnTo>
                  <a:lnTo>
                    <a:pt x="4" y="42"/>
                  </a:lnTo>
                  <a:lnTo>
                    <a:pt x="13" y="25"/>
                  </a:lnTo>
                  <a:lnTo>
                    <a:pt x="25" y="11"/>
                  </a:lnTo>
                  <a:lnTo>
                    <a:pt x="42" y="2"/>
                  </a:lnTo>
                  <a:lnTo>
                    <a:pt x="62" y="0"/>
                  </a:lnTo>
                  <a:close/>
                </a:path>
              </a:pathLst>
            </a:custGeom>
            <a:solidFill>
              <a:schemeClr val="tx1">
                <a:lumMod val="75000"/>
                <a:lumOff val="25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Freeform 12">
              <a:extLst>
                <a:ext uri="{FF2B5EF4-FFF2-40B4-BE49-F238E27FC236}">
                  <a16:creationId xmlns:a16="http://schemas.microsoft.com/office/drawing/2014/main" id="{8DEA371E-8864-C94F-BC0C-54F75AE96B03}"/>
                </a:ext>
              </a:extLst>
            </p:cNvPr>
            <p:cNvSpPr>
              <a:spLocks/>
            </p:cNvSpPr>
            <p:nvPr/>
          </p:nvSpPr>
          <p:spPr bwMode="auto">
            <a:xfrm>
              <a:off x="7348538" y="1393825"/>
              <a:ext cx="1733550" cy="3416300"/>
            </a:xfrm>
            <a:custGeom>
              <a:avLst/>
              <a:gdLst>
                <a:gd name="T0" fmla="*/ 4 w 1092"/>
                <a:gd name="T1" fmla="*/ 0 h 2152"/>
                <a:gd name="T2" fmla="*/ 1088 w 1092"/>
                <a:gd name="T3" fmla="*/ 0 h 2152"/>
                <a:gd name="T4" fmla="*/ 1091 w 1092"/>
                <a:gd name="T5" fmla="*/ 1 h 2152"/>
                <a:gd name="T6" fmla="*/ 1092 w 1092"/>
                <a:gd name="T7" fmla="*/ 2 h 2152"/>
                <a:gd name="T8" fmla="*/ 1092 w 1092"/>
                <a:gd name="T9" fmla="*/ 5 h 2152"/>
                <a:gd name="T10" fmla="*/ 1092 w 1092"/>
                <a:gd name="T11" fmla="*/ 2148 h 2152"/>
                <a:gd name="T12" fmla="*/ 1092 w 1092"/>
                <a:gd name="T13" fmla="*/ 2150 h 2152"/>
                <a:gd name="T14" fmla="*/ 1091 w 1092"/>
                <a:gd name="T15" fmla="*/ 2151 h 2152"/>
                <a:gd name="T16" fmla="*/ 1088 w 1092"/>
                <a:gd name="T17" fmla="*/ 2152 h 2152"/>
                <a:gd name="T18" fmla="*/ 4 w 1092"/>
                <a:gd name="T19" fmla="*/ 2152 h 2152"/>
                <a:gd name="T20" fmla="*/ 2 w 1092"/>
                <a:gd name="T21" fmla="*/ 2151 h 2152"/>
                <a:gd name="T22" fmla="*/ 1 w 1092"/>
                <a:gd name="T23" fmla="*/ 2150 h 2152"/>
                <a:gd name="T24" fmla="*/ 0 w 1092"/>
                <a:gd name="T25" fmla="*/ 2148 h 2152"/>
                <a:gd name="T26" fmla="*/ 0 w 1092"/>
                <a:gd name="T27" fmla="*/ 5 h 2152"/>
                <a:gd name="T28" fmla="*/ 1 w 1092"/>
                <a:gd name="T29" fmla="*/ 2 h 2152"/>
                <a:gd name="T30" fmla="*/ 2 w 1092"/>
                <a:gd name="T31" fmla="*/ 1 h 2152"/>
                <a:gd name="T32" fmla="*/ 4 w 1092"/>
                <a:gd name="T33" fmla="*/ 0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2" h="2152">
                  <a:moveTo>
                    <a:pt x="4" y="0"/>
                  </a:moveTo>
                  <a:lnTo>
                    <a:pt x="1088" y="0"/>
                  </a:lnTo>
                  <a:lnTo>
                    <a:pt x="1091" y="1"/>
                  </a:lnTo>
                  <a:lnTo>
                    <a:pt x="1092" y="2"/>
                  </a:lnTo>
                  <a:lnTo>
                    <a:pt x="1092" y="5"/>
                  </a:lnTo>
                  <a:lnTo>
                    <a:pt x="1092" y="2148"/>
                  </a:lnTo>
                  <a:lnTo>
                    <a:pt x="1092" y="2150"/>
                  </a:lnTo>
                  <a:lnTo>
                    <a:pt x="1091" y="2151"/>
                  </a:lnTo>
                  <a:lnTo>
                    <a:pt x="1088" y="2152"/>
                  </a:lnTo>
                  <a:lnTo>
                    <a:pt x="4" y="2152"/>
                  </a:lnTo>
                  <a:lnTo>
                    <a:pt x="2" y="2151"/>
                  </a:lnTo>
                  <a:lnTo>
                    <a:pt x="1" y="2150"/>
                  </a:lnTo>
                  <a:lnTo>
                    <a:pt x="0" y="2148"/>
                  </a:lnTo>
                  <a:lnTo>
                    <a:pt x="0" y="5"/>
                  </a:lnTo>
                  <a:lnTo>
                    <a:pt x="1" y="2"/>
                  </a:lnTo>
                  <a:lnTo>
                    <a:pt x="2" y="1"/>
                  </a:lnTo>
                  <a:lnTo>
                    <a:pt x="4" y="0"/>
                  </a:lnTo>
                  <a:close/>
                </a:path>
              </a:pathLst>
            </a:custGeom>
            <a:solidFill>
              <a:schemeClr val="tx1"/>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Freeform 13">
              <a:extLst>
                <a:ext uri="{FF2B5EF4-FFF2-40B4-BE49-F238E27FC236}">
                  <a16:creationId xmlns:a16="http://schemas.microsoft.com/office/drawing/2014/main" id="{FC6FD77A-2E1D-EA49-85FE-FDF0BFBFA13E}"/>
                </a:ext>
              </a:extLst>
            </p:cNvPr>
            <p:cNvSpPr>
              <a:spLocks/>
            </p:cNvSpPr>
            <p:nvPr/>
          </p:nvSpPr>
          <p:spPr bwMode="auto">
            <a:xfrm>
              <a:off x="7866063" y="1149350"/>
              <a:ext cx="700088" cy="63500"/>
            </a:xfrm>
            <a:custGeom>
              <a:avLst/>
              <a:gdLst>
                <a:gd name="T0" fmla="*/ 20 w 441"/>
                <a:gd name="T1" fmla="*/ 0 h 40"/>
                <a:gd name="T2" fmla="*/ 421 w 441"/>
                <a:gd name="T3" fmla="*/ 0 h 40"/>
                <a:gd name="T4" fmla="*/ 431 w 441"/>
                <a:gd name="T5" fmla="*/ 2 h 40"/>
                <a:gd name="T6" fmla="*/ 438 w 441"/>
                <a:gd name="T7" fmla="*/ 10 h 40"/>
                <a:gd name="T8" fmla="*/ 441 w 441"/>
                <a:gd name="T9" fmla="*/ 20 h 40"/>
                <a:gd name="T10" fmla="*/ 438 w 441"/>
                <a:gd name="T11" fmla="*/ 29 h 40"/>
                <a:gd name="T12" fmla="*/ 431 w 441"/>
                <a:gd name="T13" fmla="*/ 37 h 40"/>
                <a:gd name="T14" fmla="*/ 421 w 441"/>
                <a:gd name="T15" fmla="*/ 40 h 40"/>
                <a:gd name="T16" fmla="*/ 20 w 441"/>
                <a:gd name="T17" fmla="*/ 40 h 40"/>
                <a:gd name="T18" fmla="*/ 10 w 441"/>
                <a:gd name="T19" fmla="*/ 37 h 40"/>
                <a:gd name="T20" fmla="*/ 2 w 441"/>
                <a:gd name="T21" fmla="*/ 29 h 40"/>
                <a:gd name="T22" fmla="*/ 0 w 441"/>
                <a:gd name="T23" fmla="*/ 20 h 40"/>
                <a:gd name="T24" fmla="*/ 2 w 441"/>
                <a:gd name="T25" fmla="*/ 10 h 40"/>
                <a:gd name="T26" fmla="*/ 10 w 441"/>
                <a:gd name="T27" fmla="*/ 2 h 40"/>
                <a:gd name="T28" fmla="*/ 20 w 441"/>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1" h="40">
                  <a:moveTo>
                    <a:pt x="20" y="0"/>
                  </a:moveTo>
                  <a:lnTo>
                    <a:pt x="421" y="0"/>
                  </a:lnTo>
                  <a:lnTo>
                    <a:pt x="431" y="2"/>
                  </a:lnTo>
                  <a:lnTo>
                    <a:pt x="438" y="10"/>
                  </a:lnTo>
                  <a:lnTo>
                    <a:pt x="441" y="20"/>
                  </a:lnTo>
                  <a:lnTo>
                    <a:pt x="438" y="29"/>
                  </a:lnTo>
                  <a:lnTo>
                    <a:pt x="431" y="37"/>
                  </a:lnTo>
                  <a:lnTo>
                    <a:pt x="421" y="40"/>
                  </a:lnTo>
                  <a:lnTo>
                    <a:pt x="20" y="40"/>
                  </a:lnTo>
                  <a:lnTo>
                    <a:pt x="10" y="37"/>
                  </a:lnTo>
                  <a:lnTo>
                    <a:pt x="2" y="29"/>
                  </a:lnTo>
                  <a:lnTo>
                    <a:pt x="0" y="20"/>
                  </a:lnTo>
                  <a:lnTo>
                    <a:pt x="2" y="10"/>
                  </a:lnTo>
                  <a:lnTo>
                    <a:pt x="10" y="2"/>
                  </a:lnTo>
                  <a:lnTo>
                    <a:pt x="20" y="0"/>
                  </a:lnTo>
                  <a:close/>
                </a:path>
              </a:pathLst>
            </a:custGeom>
            <a:solidFill>
              <a:schemeClr val="bg1">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Freeform 14">
              <a:extLst>
                <a:ext uri="{FF2B5EF4-FFF2-40B4-BE49-F238E27FC236}">
                  <a16:creationId xmlns:a16="http://schemas.microsoft.com/office/drawing/2014/main" id="{B2D72375-43F7-5543-AB99-5C886B06525D}"/>
                </a:ext>
              </a:extLst>
            </p:cNvPr>
            <p:cNvSpPr>
              <a:spLocks/>
            </p:cNvSpPr>
            <p:nvPr/>
          </p:nvSpPr>
          <p:spPr bwMode="auto">
            <a:xfrm>
              <a:off x="8110538" y="4889500"/>
              <a:ext cx="211138" cy="212725"/>
            </a:xfrm>
            <a:custGeom>
              <a:avLst/>
              <a:gdLst>
                <a:gd name="T0" fmla="*/ 66 w 133"/>
                <a:gd name="T1" fmla="*/ 0 h 134"/>
                <a:gd name="T2" fmla="*/ 87 w 133"/>
                <a:gd name="T3" fmla="*/ 3 h 134"/>
                <a:gd name="T4" fmla="*/ 106 w 133"/>
                <a:gd name="T5" fmla="*/ 13 h 134"/>
                <a:gd name="T6" fmla="*/ 121 w 133"/>
                <a:gd name="T7" fmla="*/ 28 h 134"/>
                <a:gd name="T8" fmla="*/ 130 w 133"/>
                <a:gd name="T9" fmla="*/ 46 h 134"/>
                <a:gd name="T10" fmla="*/ 133 w 133"/>
                <a:gd name="T11" fmla="*/ 67 h 134"/>
                <a:gd name="T12" fmla="*/ 130 w 133"/>
                <a:gd name="T13" fmla="*/ 89 h 134"/>
                <a:gd name="T14" fmla="*/ 121 w 133"/>
                <a:gd name="T15" fmla="*/ 107 h 134"/>
                <a:gd name="T16" fmla="*/ 106 w 133"/>
                <a:gd name="T17" fmla="*/ 121 h 134"/>
                <a:gd name="T18" fmla="*/ 87 w 133"/>
                <a:gd name="T19" fmla="*/ 130 h 134"/>
                <a:gd name="T20" fmla="*/ 66 w 133"/>
                <a:gd name="T21" fmla="*/ 134 h 134"/>
                <a:gd name="T22" fmla="*/ 46 w 133"/>
                <a:gd name="T23" fmla="*/ 130 h 134"/>
                <a:gd name="T24" fmla="*/ 27 w 133"/>
                <a:gd name="T25" fmla="*/ 121 h 134"/>
                <a:gd name="T26" fmla="*/ 12 w 133"/>
                <a:gd name="T27" fmla="*/ 107 h 134"/>
                <a:gd name="T28" fmla="*/ 3 w 133"/>
                <a:gd name="T29" fmla="*/ 89 h 134"/>
                <a:gd name="T30" fmla="*/ 0 w 133"/>
                <a:gd name="T31" fmla="*/ 67 h 134"/>
                <a:gd name="T32" fmla="*/ 3 w 133"/>
                <a:gd name="T33" fmla="*/ 46 h 134"/>
                <a:gd name="T34" fmla="*/ 12 w 133"/>
                <a:gd name="T35" fmla="*/ 28 h 134"/>
                <a:gd name="T36" fmla="*/ 27 w 133"/>
                <a:gd name="T37" fmla="*/ 13 h 134"/>
                <a:gd name="T38" fmla="*/ 46 w 133"/>
                <a:gd name="T39" fmla="*/ 3 h 134"/>
                <a:gd name="T40" fmla="*/ 66 w 133"/>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134">
                  <a:moveTo>
                    <a:pt x="66" y="0"/>
                  </a:moveTo>
                  <a:lnTo>
                    <a:pt x="87" y="3"/>
                  </a:lnTo>
                  <a:lnTo>
                    <a:pt x="106" y="13"/>
                  </a:lnTo>
                  <a:lnTo>
                    <a:pt x="121" y="28"/>
                  </a:lnTo>
                  <a:lnTo>
                    <a:pt x="130" y="46"/>
                  </a:lnTo>
                  <a:lnTo>
                    <a:pt x="133" y="67"/>
                  </a:lnTo>
                  <a:lnTo>
                    <a:pt x="130" y="89"/>
                  </a:lnTo>
                  <a:lnTo>
                    <a:pt x="121" y="107"/>
                  </a:lnTo>
                  <a:lnTo>
                    <a:pt x="106" y="121"/>
                  </a:lnTo>
                  <a:lnTo>
                    <a:pt x="87" y="130"/>
                  </a:lnTo>
                  <a:lnTo>
                    <a:pt x="66" y="134"/>
                  </a:lnTo>
                  <a:lnTo>
                    <a:pt x="46" y="130"/>
                  </a:lnTo>
                  <a:lnTo>
                    <a:pt x="27" y="121"/>
                  </a:lnTo>
                  <a:lnTo>
                    <a:pt x="12" y="107"/>
                  </a:lnTo>
                  <a:lnTo>
                    <a:pt x="3" y="89"/>
                  </a:lnTo>
                  <a:lnTo>
                    <a:pt x="0" y="67"/>
                  </a:lnTo>
                  <a:lnTo>
                    <a:pt x="3" y="46"/>
                  </a:lnTo>
                  <a:lnTo>
                    <a:pt x="12" y="28"/>
                  </a:lnTo>
                  <a:lnTo>
                    <a:pt x="27" y="13"/>
                  </a:lnTo>
                  <a:lnTo>
                    <a:pt x="46" y="3"/>
                  </a:lnTo>
                  <a:lnTo>
                    <a:pt x="66" y="0"/>
                  </a:lnTo>
                  <a:close/>
                </a:path>
              </a:pathLst>
            </a:custGeom>
            <a:solidFill>
              <a:schemeClr val="bg1">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Freeform 15">
              <a:extLst>
                <a:ext uri="{FF2B5EF4-FFF2-40B4-BE49-F238E27FC236}">
                  <a16:creationId xmlns:a16="http://schemas.microsoft.com/office/drawing/2014/main" id="{0DF3460F-E785-C647-8328-A5802E9F2014}"/>
                </a:ext>
              </a:extLst>
            </p:cNvPr>
            <p:cNvSpPr>
              <a:spLocks/>
            </p:cNvSpPr>
            <p:nvPr/>
          </p:nvSpPr>
          <p:spPr bwMode="auto">
            <a:xfrm>
              <a:off x="6553200" y="2905125"/>
              <a:ext cx="779463" cy="776287"/>
            </a:xfrm>
            <a:custGeom>
              <a:avLst/>
              <a:gdLst>
                <a:gd name="T0" fmla="*/ 170 w 491"/>
                <a:gd name="T1" fmla="*/ 0 h 489"/>
                <a:gd name="T2" fmla="*/ 195 w 491"/>
                <a:gd name="T3" fmla="*/ 4 h 489"/>
                <a:gd name="T4" fmla="*/ 221 w 491"/>
                <a:gd name="T5" fmla="*/ 13 h 489"/>
                <a:gd name="T6" fmla="*/ 246 w 491"/>
                <a:gd name="T7" fmla="*/ 27 h 489"/>
                <a:gd name="T8" fmla="*/ 267 w 491"/>
                <a:gd name="T9" fmla="*/ 45 h 489"/>
                <a:gd name="T10" fmla="*/ 445 w 491"/>
                <a:gd name="T11" fmla="*/ 221 h 489"/>
                <a:gd name="T12" fmla="*/ 463 w 491"/>
                <a:gd name="T13" fmla="*/ 242 h 489"/>
                <a:gd name="T14" fmla="*/ 476 w 491"/>
                <a:gd name="T15" fmla="*/ 267 h 489"/>
                <a:gd name="T16" fmla="*/ 485 w 491"/>
                <a:gd name="T17" fmla="*/ 292 h 489"/>
                <a:gd name="T18" fmla="*/ 491 w 491"/>
                <a:gd name="T19" fmla="*/ 319 h 489"/>
                <a:gd name="T20" fmla="*/ 491 w 491"/>
                <a:gd name="T21" fmla="*/ 346 h 489"/>
                <a:gd name="T22" fmla="*/ 486 w 491"/>
                <a:gd name="T23" fmla="*/ 371 h 489"/>
                <a:gd name="T24" fmla="*/ 477 w 491"/>
                <a:gd name="T25" fmla="*/ 397 h 489"/>
                <a:gd name="T26" fmla="*/ 464 w 491"/>
                <a:gd name="T27" fmla="*/ 421 h 489"/>
                <a:gd name="T28" fmla="*/ 446 w 491"/>
                <a:gd name="T29" fmla="*/ 443 h 489"/>
                <a:gd name="T30" fmla="*/ 425 w 491"/>
                <a:gd name="T31" fmla="*/ 461 h 489"/>
                <a:gd name="T32" fmla="*/ 400 w 491"/>
                <a:gd name="T33" fmla="*/ 475 h 489"/>
                <a:gd name="T34" fmla="*/ 375 w 491"/>
                <a:gd name="T35" fmla="*/ 485 h 489"/>
                <a:gd name="T36" fmla="*/ 348 w 491"/>
                <a:gd name="T37" fmla="*/ 489 h 489"/>
                <a:gd name="T38" fmla="*/ 321 w 491"/>
                <a:gd name="T39" fmla="*/ 489 h 489"/>
                <a:gd name="T40" fmla="*/ 295 w 491"/>
                <a:gd name="T41" fmla="*/ 485 h 489"/>
                <a:gd name="T42" fmla="*/ 270 w 491"/>
                <a:gd name="T43" fmla="*/ 476 h 489"/>
                <a:gd name="T44" fmla="*/ 245 w 491"/>
                <a:gd name="T45" fmla="*/ 462 h 489"/>
                <a:gd name="T46" fmla="*/ 224 w 491"/>
                <a:gd name="T47" fmla="*/ 444 h 489"/>
                <a:gd name="T48" fmla="*/ 46 w 491"/>
                <a:gd name="T49" fmla="*/ 268 h 489"/>
                <a:gd name="T50" fmla="*/ 28 w 491"/>
                <a:gd name="T51" fmla="*/ 247 h 489"/>
                <a:gd name="T52" fmla="*/ 15 w 491"/>
                <a:gd name="T53" fmla="*/ 223 h 489"/>
                <a:gd name="T54" fmla="*/ 6 w 491"/>
                <a:gd name="T55" fmla="*/ 197 h 489"/>
                <a:gd name="T56" fmla="*/ 0 w 491"/>
                <a:gd name="T57" fmla="*/ 170 h 489"/>
                <a:gd name="T58" fmla="*/ 0 w 491"/>
                <a:gd name="T59" fmla="*/ 144 h 489"/>
                <a:gd name="T60" fmla="*/ 4 w 491"/>
                <a:gd name="T61" fmla="*/ 118 h 489"/>
                <a:gd name="T62" fmla="*/ 13 w 491"/>
                <a:gd name="T63" fmla="*/ 92 h 489"/>
                <a:gd name="T64" fmla="*/ 27 w 491"/>
                <a:gd name="T65" fmla="*/ 68 h 489"/>
                <a:gd name="T66" fmla="*/ 45 w 491"/>
                <a:gd name="T67" fmla="*/ 46 h 489"/>
                <a:gd name="T68" fmla="*/ 66 w 491"/>
                <a:gd name="T69" fmla="*/ 28 h 489"/>
                <a:gd name="T70" fmla="*/ 91 w 491"/>
                <a:gd name="T71" fmla="*/ 14 h 489"/>
                <a:gd name="T72" fmla="*/ 116 w 491"/>
                <a:gd name="T73" fmla="*/ 5 h 489"/>
                <a:gd name="T74" fmla="*/ 143 w 491"/>
                <a:gd name="T75" fmla="*/ 0 h 489"/>
                <a:gd name="T76" fmla="*/ 170 w 491"/>
                <a:gd name="T77"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1" h="489">
                  <a:moveTo>
                    <a:pt x="170" y="0"/>
                  </a:moveTo>
                  <a:lnTo>
                    <a:pt x="195" y="4"/>
                  </a:lnTo>
                  <a:lnTo>
                    <a:pt x="221" y="13"/>
                  </a:lnTo>
                  <a:lnTo>
                    <a:pt x="246" y="27"/>
                  </a:lnTo>
                  <a:lnTo>
                    <a:pt x="267" y="45"/>
                  </a:lnTo>
                  <a:lnTo>
                    <a:pt x="445" y="221"/>
                  </a:lnTo>
                  <a:lnTo>
                    <a:pt x="463" y="242"/>
                  </a:lnTo>
                  <a:lnTo>
                    <a:pt x="476" y="267"/>
                  </a:lnTo>
                  <a:lnTo>
                    <a:pt x="485" y="292"/>
                  </a:lnTo>
                  <a:lnTo>
                    <a:pt x="491" y="319"/>
                  </a:lnTo>
                  <a:lnTo>
                    <a:pt x="491" y="346"/>
                  </a:lnTo>
                  <a:lnTo>
                    <a:pt x="486" y="371"/>
                  </a:lnTo>
                  <a:lnTo>
                    <a:pt x="477" y="397"/>
                  </a:lnTo>
                  <a:lnTo>
                    <a:pt x="464" y="421"/>
                  </a:lnTo>
                  <a:lnTo>
                    <a:pt x="446" y="443"/>
                  </a:lnTo>
                  <a:lnTo>
                    <a:pt x="425" y="461"/>
                  </a:lnTo>
                  <a:lnTo>
                    <a:pt x="400" y="475"/>
                  </a:lnTo>
                  <a:lnTo>
                    <a:pt x="375" y="485"/>
                  </a:lnTo>
                  <a:lnTo>
                    <a:pt x="348" y="489"/>
                  </a:lnTo>
                  <a:lnTo>
                    <a:pt x="321" y="489"/>
                  </a:lnTo>
                  <a:lnTo>
                    <a:pt x="295" y="485"/>
                  </a:lnTo>
                  <a:lnTo>
                    <a:pt x="270" y="476"/>
                  </a:lnTo>
                  <a:lnTo>
                    <a:pt x="245" y="462"/>
                  </a:lnTo>
                  <a:lnTo>
                    <a:pt x="224" y="444"/>
                  </a:lnTo>
                  <a:lnTo>
                    <a:pt x="46" y="268"/>
                  </a:lnTo>
                  <a:lnTo>
                    <a:pt x="28" y="247"/>
                  </a:lnTo>
                  <a:lnTo>
                    <a:pt x="15" y="223"/>
                  </a:lnTo>
                  <a:lnTo>
                    <a:pt x="6" y="197"/>
                  </a:lnTo>
                  <a:lnTo>
                    <a:pt x="0" y="170"/>
                  </a:lnTo>
                  <a:lnTo>
                    <a:pt x="0" y="144"/>
                  </a:lnTo>
                  <a:lnTo>
                    <a:pt x="4" y="118"/>
                  </a:lnTo>
                  <a:lnTo>
                    <a:pt x="13" y="92"/>
                  </a:lnTo>
                  <a:lnTo>
                    <a:pt x="27" y="68"/>
                  </a:lnTo>
                  <a:lnTo>
                    <a:pt x="45" y="46"/>
                  </a:lnTo>
                  <a:lnTo>
                    <a:pt x="66" y="28"/>
                  </a:lnTo>
                  <a:lnTo>
                    <a:pt x="91" y="14"/>
                  </a:lnTo>
                  <a:lnTo>
                    <a:pt x="116" y="5"/>
                  </a:lnTo>
                  <a:lnTo>
                    <a:pt x="143" y="0"/>
                  </a:lnTo>
                  <a:lnTo>
                    <a:pt x="170" y="0"/>
                  </a:lnTo>
                  <a:close/>
                </a:path>
              </a:pathLst>
            </a:custGeom>
            <a:solidFill>
              <a:schemeClr val="accent2">
                <a:lumMod val="75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Freeform 16">
              <a:extLst>
                <a:ext uri="{FF2B5EF4-FFF2-40B4-BE49-F238E27FC236}">
                  <a16:creationId xmlns:a16="http://schemas.microsoft.com/office/drawing/2014/main" id="{97E79FBA-CA83-6641-93D7-62692AB79A47}"/>
                </a:ext>
              </a:extLst>
            </p:cNvPr>
            <p:cNvSpPr>
              <a:spLocks/>
            </p:cNvSpPr>
            <p:nvPr/>
          </p:nvSpPr>
          <p:spPr bwMode="auto">
            <a:xfrm>
              <a:off x="9169400" y="2916238"/>
              <a:ext cx="646113" cy="2468562"/>
            </a:xfrm>
            <a:custGeom>
              <a:avLst/>
              <a:gdLst>
                <a:gd name="T0" fmla="*/ 251 w 407"/>
                <a:gd name="T1" fmla="*/ 0 h 1555"/>
                <a:gd name="T2" fmla="*/ 259 w 407"/>
                <a:gd name="T3" fmla="*/ 3 h 1555"/>
                <a:gd name="T4" fmla="*/ 265 w 407"/>
                <a:gd name="T5" fmla="*/ 8 h 1555"/>
                <a:gd name="T6" fmla="*/ 269 w 407"/>
                <a:gd name="T7" fmla="*/ 21 h 1555"/>
                <a:gd name="T8" fmla="*/ 272 w 407"/>
                <a:gd name="T9" fmla="*/ 39 h 1555"/>
                <a:gd name="T10" fmla="*/ 405 w 407"/>
                <a:gd name="T11" fmla="*/ 1299 h 1555"/>
                <a:gd name="T12" fmla="*/ 407 w 407"/>
                <a:gd name="T13" fmla="*/ 1335 h 1555"/>
                <a:gd name="T14" fmla="*/ 401 w 407"/>
                <a:gd name="T15" fmla="*/ 1370 h 1555"/>
                <a:gd name="T16" fmla="*/ 391 w 407"/>
                <a:gd name="T17" fmla="*/ 1403 h 1555"/>
                <a:gd name="T18" fmla="*/ 376 w 407"/>
                <a:gd name="T19" fmla="*/ 1435 h 1555"/>
                <a:gd name="T20" fmla="*/ 356 w 407"/>
                <a:gd name="T21" fmla="*/ 1463 h 1555"/>
                <a:gd name="T22" fmla="*/ 332 w 407"/>
                <a:gd name="T23" fmla="*/ 1488 h 1555"/>
                <a:gd name="T24" fmla="*/ 305 w 407"/>
                <a:gd name="T25" fmla="*/ 1508 h 1555"/>
                <a:gd name="T26" fmla="*/ 275 w 407"/>
                <a:gd name="T27" fmla="*/ 1524 h 1555"/>
                <a:gd name="T28" fmla="*/ 243 w 407"/>
                <a:gd name="T29" fmla="*/ 1534 h 1555"/>
                <a:gd name="T30" fmla="*/ 134 w 407"/>
                <a:gd name="T31" fmla="*/ 1555 h 1555"/>
                <a:gd name="T32" fmla="*/ 119 w 407"/>
                <a:gd name="T33" fmla="*/ 1418 h 1555"/>
                <a:gd name="T34" fmla="*/ 2 w 407"/>
                <a:gd name="T35" fmla="*/ 316 h 1555"/>
                <a:gd name="T36" fmla="*/ 0 w 407"/>
                <a:gd name="T37" fmla="*/ 276 h 1555"/>
                <a:gd name="T38" fmla="*/ 1 w 407"/>
                <a:gd name="T39" fmla="*/ 239 h 1555"/>
                <a:gd name="T40" fmla="*/ 5 w 407"/>
                <a:gd name="T41" fmla="*/ 205 h 1555"/>
                <a:gd name="T42" fmla="*/ 13 w 407"/>
                <a:gd name="T43" fmla="*/ 175 h 1555"/>
                <a:gd name="T44" fmla="*/ 25 w 407"/>
                <a:gd name="T45" fmla="*/ 146 h 1555"/>
                <a:gd name="T46" fmla="*/ 38 w 407"/>
                <a:gd name="T47" fmla="*/ 123 h 1555"/>
                <a:gd name="T48" fmla="*/ 54 w 407"/>
                <a:gd name="T49" fmla="*/ 102 h 1555"/>
                <a:gd name="T50" fmla="*/ 73 w 407"/>
                <a:gd name="T51" fmla="*/ 82 h 1555"/>
                <a:gd name="T52" fmla="*/ 93 w 407"/>
                <a:gd name="T53" fmla="*/ 66 h 1555"/>
                <a:gd name="T54" fmla="*/ 116 w 407"/>
                <a:gd name="T55" fmla="*/ 51 h 1555"/>
                <a:gd name="T56" fmla="*/ 139 w 407"/>
                <a:gd name="T57" fmla="*/ 39 h 1555"/>
                <a:gd name="T58" fmla="*/ 163 w 407"/>
                <a:gd name="T59" fmla="*/ 29 h 1555"/>
                <a:gd name="T60" fmla="*/ 189 w 407"/>
                <a:gd name="T61" fmla="*/ 18 h 1555"/>
                <a:gd name="T62" fmla="*/ 210 w 407"/>
                <a:gd name="T63" fmla="*/ 12 h 1555"/>
                <a:gd name="T64" fmla="*/ 227 w 407"/>
                <a:gd name="T65" fmla="*/ 6 h 1555"/>
                <a:gd name="T66" fmla="*/ 240 w 407"/>
                <a:gd name="T67" fmla="*/ 2 h 1555"/>
                <a:gd name="T68" fmla="*/ 251 w 407"/>
                <a:gd name="T6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7" h="1555">
                  <a:moveTo>
                    <a:pt x="251" y="0"/>
                  </a:moveTo>
                  <a:lnTo>
                    <a:pt x="259" y="3"/>
                  </a:lnTo>
                  <a:lnTo>
                    <a:pt x="265" y="8"/>
                  </a:lnTo>
                  <a:lnTo>
                    <a:pt x="269" y="21"/>
                  </a:lnTo>
                  <a:lnTo>
                    <a:pt x="272" y="39"/>
                  </a:lnTo>
                  <a:lnTo>
                    <a:pt x="405" y="1299"/>
                  </a:lnTo>
                  <a:lnTo>
                    <a:pt x="407" y="1335"/>
                  </a:lnTo>
                  <a:lnTo>
                    <a:pt x="401" y="1370"/>
                  </a:lnTo>
                  <a:lnTo>
                    <a:pt x="391" y="1403"/>
                  </a:lnTo>
                  <a:lnTo>
                    <a:pt x="376" y="1435"/>
                  </a:lnTo>
                  <a:lnTo>
                    <a:pt x="356" y="1463"/>
                  </a:lnTo>
                  <a:lnTo>
                    <a:pt x="332" y="1488"/>
                  </a:lnTo>
                  <a:lnTo>
                    <a:pt x="305" y="1508"/>
                  </a:lnTo>
                  <a:lnTo>
                    <a:pt x="275" y="1524"/>
                  </a:lnTo>
                  <a:lnTo>
                    <a:pt x="243" y="1534"/>
                  </a:lnTo>
                  <a:lnTo>
                    <a:pt x="134" y="1555"/>
                  </a:lnTo>
                  <a:lnTo>
                    <a:pt x="119" y="1418"/>
                  </a:lnTo>
                  <a:lnTo>
                    <a:pt x="2" y="316"/>
                  </a:lnTo>
                  <a:lnTo>
                    <a:pt x="0" y="276"/>
                  </a:lnTo>
                  <a:lnTo>
                    <a:pt x="1" y="239"/>
                  </a:lnTo>
                  <a:lnTo>
                    <a:pt x="5" y="205"/>
                  </a:lnTo>
                  <a:lnTo>
                    <a:pt x="13" y="175"/>
                  </a:lnTo>
                  <a:lnTo>
                    <a:pt x="25" y="146"/>
                  </a:lnTo>
                  <a:lnTo>
                    <a:pt x="38" y="123"/>
                  </a:lnTo>
                  <a:lnTo>
                    <a:pt x="54" y="102"/>
                  </a:lnTo>
                  <a:lnTo>
                    <a:pt x="73" y="82"/>
                  </a:lnTo>
                  <a:lnTo>
                    <a:pt x="93" y="66"/>
                  </a:lnTo>
                  <a:lnTo>
                    <a:pt x="116" y="51"/>
                  </a:lnTo>
                  <a:lnTo>
                    <a:pt x="139" y="39"/>
                  </a:lnTo>
                  <a:lnTo>
                    <a:pt x="163" y="29"/>
                  </a:lnTo>
                  <a:lnTo>
                    <a:pt x="189" y="18"/>
                  </a:lnTo>
                  <a:lnTo>
                    <a:pt x="210" y="12"/>
                  </a:lnTo>
                  <a:lnTo>
                    <a:pt x="227" y="6"/>
                  </a:lnTo>
                  <a:lnTo>
                    <a:pt x="240" y="2"/>
                  </a:lnTo>
                  <a:lnTo>
                    <a:pt x="251" y="0"/>
                  </a:lnTo>
                  <a:close/>
                </a:path>
              </a:pathLst>
            </a:custGeom>
            <a:solidFill>
              <a:schemeClr val="accent2">
                <a:lumMod val="75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Freeform 17">
              <a:extLst>
                <a:ext uri="{FF2B5EF4-FFF2-40B4-BE49-F238E27FC236}">
                  <a16:creationId xmlns:a16="http://schemas.microsoft.com/office/drawing/2014/main" id="{354C478D-0637-8C4E-8268-E59483C4DD66}"/>
                </a:ext>
              </a:extLst>
            </p:cNvPr>
            <p:cNvSpPr>
              <a:spLocks/>
            </p:cNvSpPr>
            <p:nvPr/>
          </p:nvSpPr>
          <p:spPr bwMode="auto">
            <a:xfrm>
              <a:off x="6854825" y="3194050"/>
              <a:ext cx="436563" cy="442912"/>
            </a:xfrm>
            <a:custGeom>
              <a:avLst/>
              <a:gdLst>
                <a:gd name="T0" fmla="*/ 184 w 275"/>
                <a:gd name="T1" fmla="*/ 0 h 279"/>
                <a:gd name="T2" fmla="*/ 237 w 275"/>
                <a:gd name="T3" fmla="*/ 50 h 279"/>
                <a:gd name="T4" fmla="*/ 254 w 275"/>
                <a:gd name="T5" fmla="*/ 70 h 279"/>
                <a:gd name="T6" fmla="*/ 266 w 275"/>
                <a:gd name="T7" fmla="*/ 93 h 279"/>
                <a:gd name="T8" fmla="*/ 273 w 275"/>
                <a:gd name="T9" fmla="*/ 115 h 279"/>
                <a:gd name="T10" fmla="*/ 275 w 275"/>
                <a:gd name="T11" fmla="*/ 139 h 279"/>
                <a:gd name="T12" fmla="*/ 273 w 275"/>
                <a:gd name="T13" fmla="*/ 161 h 279"/>
                <a:gd name="T14" fmla="*/ 266 w 275"/>
                <a:gd name="T15" fmla="*/ 185 h 279"/>
                <a:gd name="T16" fmla="*/ 257 w 275"/>
                <a:gd name="T17" fmla="*/ 206 h 279"/>
                <a:gd name="T18" fmla="*/ 244 w 275"/>
                <a:gd name="T19" fmla="*/ 225 h 279"/>
                <a:gd name="T20" fmla="*/ 228 w 275"/>
                <a:gd name="T21" fmla="*/ 243 h 279"/>
                <a:gd name="T22" fmla="*/ 210 w 275"/>
                <a:gd name="T23" fmla="*/ 258 h 279"/>
                <a:gd name="T24" fmla="*/ 191 w 275"/>
                <a:gd name="T25" fmla="*/ 269 h 279"/>
                <a:gd name="T26" fmla="*/ 168 w 275"/>
                <a:gd name="T27" fmla="*/ 277 h 279"/>
                <a:gd name="T28" fmla="*/ 146 w 275"/>
                <a:gd name="T29" fmla="*/ 279 h 279"/>
                <a:gd name="T30" fmla="*/ 122 w 275"/>
                <a:gd name="T31" fmla="*/ 278 h 279"/>
                <a:gd name="T32" fmla="*/ 98 w 275"/>
                <a:gd name="T33" fmla="*/ 270 h 279"/>
                <a:gd name="T34" fmla="*/ 74 w 275"/>
                <a:gd name="T35" fmla="*/ 257 h 279"/>
                <a:gd name="T36" fmla="*/ 49 w 275"/>
                <a:gd name="T37" fmla="*/ 235 h 279"/>
                <a:gd name="T38" fmla="*/ 0 w 275"/>
                <a:gd name="T39" fmla="*/ 186 h 279"/>
                <a:gd name="T40" fmla="*/ 8 w 275"/>
                <a:gd name="T41" fmla="*/ 152 h 279"/>
                <a:gd name="T42" fmla="*/ 18 w 275"/>
                <a:gd name="T43" fmla="*/ 122 h 279"/>
                <a:gd name="T44" fmla="*/ 31 w 275"/>
                <a:gd name="T45" fmla="*/ 94 h 279"/>
                <a:gd name="T46" fmla="*/ 48 w 275"/>
                <a:gd name="T47" fmla="*/ 70 h 279"/>
                <a:gd name="T48" fmla="*/ 68 w 275"/>
                <a:gd name="T49" fmla="*/ 49 h 279"/>
                <a:gd name="T50" fmla="*/ 92 w 275"/>
                <a:gd name="T51" fmla="*/ 31 h 279"/>
                <a:gd name="T52" fmla="*/ 119 w 275"/>
                <a:gd name="T53" fmla="*/ 18 h 279"/>
                <a:gd name="T54" fmla="*/ 149 w 275"/>
                <a:gd name="T55" fmla="*/ 6 h 279"/>
                <a:gd name="T56" fmla="*/ 184 w 275"/>
                <a:gd name="T5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279">
                  <a:moveTo>
                    <a:pt x="184" y="0"/>
                  </a:moveTo>
                  <a:lnTo>
                    <a:pt x="237" y="50"/>
                  </a:lnTo>
                  <a:lnTo>
                    <a:pt x="254" y="70"/>
                  </a:lnTo>
                  <a:lnTo>
                    <a:pt x="266" y="93"/>
                  </a:lnTo>
                  <a:lnTo>
                    <a:pt x="273" y="115"/>
                  </a:lnTo>
                  <a:lnTo>
                    <a:pt x="275" y="139"/>
                  </a:lnTo>
                  <a:lnTo>
                    <a:pt x="273" y="161"/>
                  </a:lnTo>
                  <a:lnTo>
                    <a:pt x="266" y="185"/>
                  </a:lnTo>
                  <a:lnTo>
                    <a:pt x="257" y="206"/>
                  </a:lnTo>
                  <a:lnTo>
                    <a:pt x="244" y="225"/>
                  </a:lnTo>
                  <a:lnTo>
                    <a:pt x="228" y="243"/>
                  </a:lnTo>
                  <a:lnTo>
                    <a:pt x="210" y="258"/>
                  </a:lnTo>
                  <a:lnTo>
                    <a:pt x="191" y="269"/>
                  </a:lnTo>
                  <a:lnTo>
                    <a:pt x="168" y="277"/>
                  </a:lnTo>
                  <a:lnTo>
                    <a:pt x="146" y="279"/>
                  </a:lnTo>
                  <a:lnTo>
                    <a:pt x="122" y="278"/>
                  </a:lnTo>
                  <a:lnTo>
                    <a:pt x="98" y="270"/>
                  </a:lnTo>
                  <a:lnTo>
                    <a:pt x="74" y="257"/>
                  </a:lnTo>
                  <a:lnTo>
                    <a:pt x="49" y="235"/>
                  </a:lnTo>
                  <a:lnTo>
                    <a:pt x="0" y="186"/>
                  </a:lnTo>
                  <a:lnTo>
                    <a:pt x="8" y="152"/>
                  </a:lnTo>
                  <a:lnTo>
                    <a:pt x="18" y="122"/>
                  </a:lnTo>
                  <a:lnTo>
                    <a:pt x="31" y="94"/>
                  </a:lnTo>
                  <a:lnTo>
                    <a:pt x="48" y="70"/>
                  </a:lnTo>
                  <a:lnTo>
                    <a:pt x="68" y="49"/>
                  </a:lnTo>
                  <a:lnTo>
                    <a:pt x="92" y="31"/>
                  </a:lnTo>
                  <a:lnTo>
                    <a:pt x="119" y="18"/>
                  </a:lnTo>
                  <a:lnTo>
                    <a:pt x="149" y="6"/>
                  </a:lnTo>
                  <a:lnTo>
                    <a:pt x="184" y="0"/>
                  </a:lnTo>
                  <a:close/>
                </a:path>
              </a:pathLst>
            </a:custGeom>
            <a:solidFill>
              <a:srgbClr val="FFF4EE"/>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Freeform 18">
              <a:extLst>
                <a:ext uri="{FF2B5EF4-FFF2-40B4-BE49-F238E27FC236}">
                  <a16:creationId xmlns:a16="http://schemas.microsoft.com/office/drawing/2014/main" id="{8B757CFF-73E1-7544-8155-3E762EDD915A}"/>
                </a:ext>
              </a:extLst>
            </p:cNvPr>
            <p:cNvSpPr>
              <a:spLocks/>
            </p:cNvSpPr>
            <p:nvPr/>
          </p:nvSpPr>
          <p:spPr bwMode="auto">
            <a:xfrm>
              <a:off x="6600825" y="3730625"/>
              <a:ext cx="828675" cy="825500"/>
            </a:xfrm>
            <a:custGeom>
              <a:avLst/>
              <a:gdLst>
                <a:gd name="T0" fmla="*/ 169 w 522"/>
                <a:gd name="T1" fmla="*/ 0 h 520"/>
                <a:gd name="T2" fmla="*/ 196 w 522"/>
                <a:gd name="T3" fmla="*/ 4 h 520"/>
                <a:gd name="T4" fmla="*/ 222 w 522"/>
                <a:gd name="T5" fmla="*/ 13 h 520"/>
                <a:gd name="T6" fmla="*/ 245 w 522"/>
                <a:gd name="T7" fmla="*/ 27 h 520"/>
                <a:gd name="T8" fmla="*/ 267 w 522"/>
                <a:gd name="T9" fmla="*/ 45 h 520"/>
                <a:gd name="T10" fmla="*/ 475 w 522"/>
                <a:gd name="T11" fmla="*/ 251 h 520"/>
                <a:gd name="T12" fmla="*/ 493 w 522"/>
                <a:gd name="T13" fmla="*/ 273 h 520"/>
                <a:gd name="T14" fmla="*/ 507 w 522"/>
                <a:gd name="T15" fmla="*/ 297 h 520"/>
                <a:gd name="T16" fmla="*/ 516 w 522"/>
                <a:gd name="T17" fmla="*/ 322 h 520"/>
                <a:gd name="T18" fmla="*/ 522 w 522"/>
                <a:gd name="T19" fmla="*/ 349 h 520"/>
                <a:gd name="T20" fmla="*/ 522 w 522"/>
                <a:gd name="T21" fmla="*/ 376 h 520"/>
                <a:gd name="T22" fmla="*/ 517 w 522"/>
                <a:gd name="T23" fmla="*/ 402 h 520"/>
                <a:gd name="T24" fmla="*/ 508 w 522"/>
                <a:gd name="T25" fmla="*/ 428 h 520"/>
                <a:gd name="T26" fmla="*/ 495 w 522"/>
                <a:gd name="T27" fmla="*/ 452 h 520"/>
                <a:gd name="T28" fmla="*/ 477 w 522"/>
                <a:gd name="T29" fmla="*/ 474 h 520"/>
                <a:gd name="T30" fmla="*/ 455 w 522"/>
                <a:gd name="T31" fmla="*/ 492 h 520"/>
                <a:gd name="T32" fmla="*/ 431 w 522"/>
                <a:gd name="T33" fmla="*/ 506 h 520"/>
                <a:gd name="T34" fmla="*/ 406 w 522"/>
                <a:gd name="T35" fmla="*/ 515 h 520"/>
                <a:gd name="T36" fmla="*/ 379 w 522"/>
                <a:gd name="T37" fmla="*/ 520 h 520"/>
                <a:gd name="T38" fmla="*/ 352 w 522"/>
                <a:gd name="T39" fmla="*/ 520 h 520"/>
                <a:gd name="T40" fmla="*/ 326 w 522"/>
                <a:gd name="T41" fmla="*/ 515 h 520"/>
                <a:gd name="T42" fmla="*/ 300 w 522"/>
                <a:gd name="T43" fmla="*/ 506 h 520"/>
                <a:gd name="T44" fmla="*/ 276 w 522"/>
                <a:gd name="T45" fmla="*/ 493 h 520"/>
                <a:gd name="T46" fmla="*/ 254 w 522"/>
                <a:gd name="T47" fmla="*/ 475 h 520"/>
                <a:gd name="T48" fmla="*/ 46 w 522"/>
                <a:gd name="T49" fmla="*/ 268 h 520"/>
                <a:gd name="T50" fmla="*/ 27 w 522"/>
                <a:gd name="T51" fmla="*/ 247 h 520"/>
                <a:gd name="T52" fmla="*/ 14 w 522"/>
                <a:gd name="T53" fmla="*/ 223 h 520"/>
                <a:gd name="T54" fmla="*/ 5 w 522"/>
                <a:gd name="T55" fmla="*/ 197 h 520"/>
                <a:gd name="T56" fmla="*/ 0 w 522"/>
                <a:gd name="T57" fmla="*/ 170 h 520"/>
                <a:gd name="T58" fmla="*/ 0 w 522"/>
                <a:gd name="T59" fmla="*/ 143 h 520"/>
                <a:gd name="T60" fmla="*/ 5 w 522"/>
                <a:gd name="T61" fmla="*/ 118 h 520"/>
                <a:gd name="T62" fmla="*/ 14 w 522"/>
                <a:gd name="T63" fmla="*/ 92 h 520"/>
                <a:gd name="T64" fmla="*/ 26 w 522"/>
                <a:gd name="T65" fmla="*/ 68 h 520"/>
                <a:gd name="T66" fmla="*/ 45 w 522"/>
                <a:gd name="T67" fmla="*/ 46 h 520"/>
                <a:gd name="T68" fmla="*/ 67 w 522"/>
                <a:gd name="T69" fmla="*/ 28 h 520"/>
                <a:gd name="T70" fmla="*/ 90 w 522"/>
                <a:gd name="T71" fmla="*/ 14 h 520"/>
                <a:gd name="T72" fmla="*/ 116 w 522"/>
                <a:gd name="T73" fmla="*/ 5 h 520"/>
                <a:gd name="T74" fmla="*/ 142 w 522"/>
                <a:gd name="T75" fmla="*/ 0 h 520"/>
                <a:gd name="T76" fmla="*/ 169 w 522"/>
                <a:gd name="T77"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2" h="520">
                  <a:moveTo>
                    <a:pt x="169" y="0"/>
                  </a:moveTo>
                  <a:lnTo>
                    <a:pt x="196" y="4"/>
                  </a:lnTo>
                  <a:lnTo>
                    <a:pt x="222" y="13"/>
                  </a:lnTo>
                  <a:lnTo>
                    <a:pt x="245" y="27"/>
                  </a:lnTo>
                  <a:lnTo>
                    <a:pt x="267" y="45"/>
                  </a:lnTo>
                  <a:lnTo>
                    <a:pt x="475" y="251"/>
                  </a:lnTo>
                  <a:lnTo>
                    <a:pt x="493" y="273"/>
                  </a:lnTo>
                  <a:lnTo>
                    <a:pt x="507" y="297"/>
                  </a:lnTo>
                  <a:lnTo>
                    <a:pt x="516" y="322"/>
                  </a:lnTo>
                  <a:lnTo>
                    <a:pt x="522" y="349"/>
                  </a:lnTo>
                  <a:lnTo>
                    <a:pt x="522" y="376"/>
                  </a:lnTo>
                  <a:lnTo>
                    <a:pt x="517" y="402"/>
                  </a:lnTo>
                  <a:lnTo>
                    <a:pt x="508" y="428"/>
                  </a:lnTo>
                  <a:lnTo>
                    <a:pt x="495" y="452"/>
                  </a:lnTo>
                  <a:lnTo>
                    <a:pt x="477" y="474"/>
                  </a:lnTo>
                  <a:lnTo>
                    <a:pt x="455" y="492"/>
                  </a:lnTo>
                  <a:lnTo>
                    <a:pt x="431" y="506"/>
                  </a:lnTo>
                  <a:lnTo>
                    <a:pt x="406" y="515"/>
                  </a:lnTo>
                  <a:lnTo>
                    <a:pt x="379" y="520"/>
                  </a:lnTo>
                  <a:lnTo>
                    <a:pt x="352" y="520"/>
                  </a:lnTo>
                  <a:lnTo>
                    <a:pt x="326" y="515"/>
                  </a:lnTo>
                  <a:lnTo>
                    <a:pt x="300" y="506"/>
                  </a:lnTo>
                  <a:lnTo>
                    <a:pt x="276" y="493"/>
                  </a:lnTo>
                  <a:lnTo>
                    <a:pt x="254" y="475"/>
                  </a:lnTo>
                  <a:lnTo>
                    <a:pt x="46" y="268"/>
                  </a:lnTo>
                  <a:lnTo>
                    <a:pt x="27" y="247"/>
                  </a:lnTo>
                  <a:lnTo>
                    <a:pt x="14" y="223"/>
                  </a:lnTo>
                  <a:lnTo>
                    <a:pt x="5" y="197"/>
                  </a:lnTo>
                  <a:lnTo>
                    <a:pt x="0" y="170"/>
                  </a:lnTo>
                  <a:lnTo>
                    <a:pt x="0" y="143"/>
                  </a:lnTo>
                  <a:lnTo>
                    <a:pt x="5" y="118"/>
                  </a:lnTo>
                  <a:lnTo>
                    <a:pt x="14" y="92"/>
                  </a:lnTo>
                  <a:lnTo>
                    <a:pt x="26" y="68"/>
                  </a:lnTo>
                  <a:lnTo>
                    <a:pt x="45" y="46"/>
                  </a:lnTo>
                  <a:lnTo>
                    <a:pt x="67" y="28"/>
                  </a:lnTo>
                  <a:lnTo>
                    <a:pt x="90" y="14"/>
                  </a:lnTo>
                  <a:lnTo>
                    <a:pt x="116" y="5"/>
                  </a:lnTo>
                  <a:lnTo>
                    <a:pt x="142" y="0"/>
                  </a:lnTo>
                  <a:lnTo>
                    <a:pt x="169" y="0"/>
                  </a:lnTo>
                  <a:close/>
                </a:path>
              </a:pathLst>
            </a:custGeom>
            <a:solidFill>
              <a:schemeClr val="accent2">
                <a:lumMod val="75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19">
              <a:extLst>
                <a:ext uri="{FF2B5EF4-FFF2-40B4-BE49-F238E27FC236}">
                  <a16:creationId xmlns:a16="http://schemas.microsoft.com/office/drawing/2014/main" id="{01CDCBCF-A1F6-A849-8567-D6A670EE41F5}"/>
                </a:ext>
              </a:extLst>
            </p:cNvPr>
            <p:cNvSpPr>
              <a:spLocks/>
            </p:cNvSpPr>
            <p:nvPr/>
          </p:nvSpPr>
          <p:spPr bwMode="auto">
            <a:xfrm>
              <a:off x="9509125" y="2914650"/>
              <a:ext cx="128588" cy="411162"/>
            </a:xfrm>
            <a:custGeom>
              <a:avLst/>
              <a:gdLst>
                <a:gd name="T0" fmla="*/ 44 w 81"/>
                <a:gd name="T1" fmla="*/ 0 h 259"/>
                <a:gd name="T2" fmla="*/ 50 w 81"/>
                <a:gd name="T3" fmla="*/ 4 h 259"/>
                <a:gd name="T4" fmla="*/ 54 w 81"/>
                <a:gd name="T5" fmla="*/ 12 h 259"/>
                <a:gd name="T6" fmla="*/ 57 w 81"/>
                <a:gd name="T7" fmla="*/ 26 h 259"/>
                <a:gd name="T8" fmla="*/ 81 w 81"/>
                <a:gd name="T9" fmla="*/ 259 h 259"/>
                <a:gd name="T10" fmla="*/ 62 w 81"/>
                <a:gd name="T11" fmla="*/ 254 h 259"/>
                <a:gd name="T12" fmla="*/ 45 w 81"/>
                <a:gd name="T13" fmla="*/ 245 h 259"/>
                <a:gd name="T14" fmla="*/ 33 w 81"/>
                <a:gd name="T15" fmla="*/ 233 h 259"/>
                <a:gd name="T16" fmla="*/ 22 w 81"/>
                <a:gd name="T17" fmla="*/ 217 h 259"/>
                <a:gd name="T18" fmla="*/ 14 w 81"/>
                <a:gd name="T19" fmla="*/ 198 h 259"/>
                <a:gd name="T20" fmla="*/ 8 w 81"/>
                <a:gd name="T21" fmla="*/ 178 h 259"/>
                <a:gd name="T22" fmla="*/ 4 w 81"/>
                <a:gd name="T23" fmla="*/ 154 h 259"/>
                <a:gd name="T24" fmla="*/ 2 w 81"/>
                <a:gd name="T25" fmla="*/ 131 h 259"/>
                <a:gd name="T26" fmla="*/ 0 w 81"/>
                <a:gd name="T27" fmla="*/ 107 h 259"/>
                <a:gd name="T28" fmla="*/ 0 w 81"/>
                <a:gd name="T29" fmla="*/ 82 h 259"/>
                <a:gd name="T30" fmla="*/ 2 w 81"/>
                <a:gd name="T31" fmla="*/ 58 h 259"/>
                <a:gd name="T32" fmla="*/ 3 w 81"/>
                <a:gd name="T33" fmla="*/ 34 h 259"/>
                <a:gd name="T34" fmla="*/ 4 w 81"/>
                <a:gd name="T35" fmla="*/ 12 h 259"/>
                <a:gd name="T36" fmla="*/ 22 w 81"/>
                <a:gd name="T37" fmla="*/ 6 h 259"/>
                <a:gd name="T38" fmla="*/ 35 w 81"/>
                <a:gd name="T39" fmla="*/ 3 h 259"/>
                <a:gd name="T40" fmla="*/ 44 w 8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259">
                  <a:moveTo>
                    <a:pt x="44" y="0"/>
                  </a:moveTo>
                  <a:lnTo>
                    <a:pt x="50" y="4"/>
                  </a:lnTo>
                  <a:lnTo>
                    <a:pt x="54" y="12"/>
                  </a:lnTo>
                  <a:lnTo>
                    <a:pt x="57" y="26"/>
                  </a:lnTo>
                  <a:lnTo>
                    <a:pt x="81" y="259"/>
                  </a:lnTo>
                  <a:lnTo>
                    <a:pt x="62" y="254"/>
                  </a:lnTo>
                  <a:lnTo>
                    <a:pt x="45" y="245"/>
                  </a:lnTo>
                  <a:lnTo>
                    <a:pt x="33" y="233"/>
                  </a:lnTo>
                  <a:lnTo>
                    <a:pt x="22" y="217"/>
                  </a:lnTo>
                  <a:lnTo>
                    <a:pt x="14" y="198"/>
                  </a:lnTo>
                  <a:lnTo>
                    <a:pt x="8" y="178"/>
                  </a:lnTo>
                  <a:lnTo>
                    <a:pt x="4" y="154"/>
                  </a:lnTo>
                  <a:lnTo>
                    <a:pt x="2" y="131"/>
                  </a:lnTo>
                  <a:lnTo>
                    <a:pt x="0" y="107"/>
                  </a:lnTo>
                  <a:lnTo>
                    <a:pt x="0" y="82"/>
                  </a:lnTo>
                  <a:lnTo>
                    <a:pt x="2" y="58"/>
                  </a:lnTo>
                  <a:lnTo>
                    <a:pt x="3" y="34"/>
                  </a:lnTo>
                  <a:lnTo>
                    <a:pt x="4" y="12"/>
                  </a:lnTo>
                  <a:lnTo>
                    <a:pt x="22" y="6"/>
                  </a:lnTo>
                  <a:lnTo>
                    <a:pt x="35" y="3"/>
                  </a:lnTo>
                  <a:lnTo>
                    <a:pt x="44" y="0"/>
                  </a:lnTo>
                  <a:close/>
                </a:path>
              </a:pathLst>
            </a:custGeom>
            <a:solidFill>
              <a:srgbClr val="FFF4EE"/>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Freeform 20">
              <a:extLst>
                <a:ext uri="{FF2B5EF4-FFF2-40B4-BE49-F238E27FC236}">
                  <a16:creationId xmlns:a16="http://schemas.microsoft.com/office/drawing/2014/main" id="{DC8590B3-1EC7-0E4D-B355-5C34DF21E347}"/>
                </a:ext>
              </a:extLst>
            </p:cNvPr>
            <p:cNvSpPr>
              <a:spLocks/>
            </p:cNvSpPr>
            <p:nvPr/>
          </p:nvSpPr>
          <p:spPr bwMode="auto">
            <a:xfrm>
              <a:off x="8372475" y="5856288"/>
              <a:ext cx="1552575" cy="603250"/>
            </a:xfrm>
            <a:custGeom>
              <a:avLst/>
              <a:gdLst>
                <a:gd name="T0" fmla="*/ 978 w 978"/>
                <a:gd name="T1" fmla="*/ 0 h 380"/>
                <a:gd name="T2" fmla="*/ 978 w 978"/>
                <a:gd name="T3" fmla="*/ 203 h 380"/>
                <a:gd name="T4" fmla="*/ 38 w 978"/>
                <a:gd name="T5" fmla="*/ 380 h 380"/>
                <a:gd name="T6" fmla="*/ 0 w 978"/>
                <a:gd name="T7" fmla="*/ 202 h 380"/>
                <a:gd name="T8" fmla="*/ 978 w 978"/>
                <a:gd name="T9" fmla="*/ 0 h 380"/>
              </a:gdLst>
              <a:ahLst/>
              <a:cxnLst>
                <a:cxn ang="0">
                  <a:pos x="T0" y="T1"/>
                </a:cxn>
                <a:cxn ang="0">
                  <a:pos x="T2" y="T3"/>
                </a:cxn>
                <a:cxn ang="0">
                  <a:pos x="T4" y="T5"/>
                </a:cxn>
                <a:cxn ang="0">
                  <a:pos x="T6" y="T7"/>
                </a:cxn>
                <a:cxn ang="0">
                  <a:pos x="T8" y="T9"/>
                </a:cxn>
              </a:cxnLst>
              <a:rect l="0" t="0" r="r" b="b"/>
              <a:pathLst>
                <a:path w="978" h="380">
                  <a:moveTo>
                    <a:pt x="978" y="0"/>
                  </a:moveTo>
                  <a:lnTo>
                    <a:pt x="978" y="203"/>
                  </a:lnTo>
                  <a:lnTo>
                    <a:pt x="38" y="380"/>
                  </a:lnTo>
                  <a:lnTo>
                    <a:pt x="0" y="202"/>
                  </a:lnTo>
                  <a:lnTo>
                    <a:pt x="978" y="0"/>
                  </a:lnTo>
                  <a:close/>
                </a:path>
              </a:pathLst>
            </a:custGeom>
            <a:solidFill>
              <a:srgbClr val="FFFFFF"/>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Freeform 21">
              <a:extLst>
                <a:ext uri="{FF2B5EF4-FFF2-40B4-BE49-F238E27FC236}">
                  <a16:creationId xmlns:a16="http://schemas.microsoft.com/office/drawing/2014/main" id="{398F910B-4918-E24C-A211-77CEB27A9ABD}"/>
                </a:ext>
              </a:extLst>
            </p:cNvPr>
            <p:cNvSpPr>
              <a:spLocks/>
            </p:cNvSpPr>
            <p:nvPr/>
          </p:nvSpPr>
          <p:spPr bwMode="auto">
            <a:xfrm>
              <a:off x="8315325" y="5938838"/>
              <a:ext cx="1890713" cy="919162"/>
            </a:xfrm>
            <a:custGeom>
              <a:avLst/>
              <a:gdLst>
                <a:gd name="T0" fmla="*/ 1078 w 1191"/>
                <a:gd name="T1" fmla="*/ 0 h 579"/>
                <a:gd name="T2" fmla="*/ 1191 w 1191"/>
                <a:gd name="T3" fmla="*/ 579 h 579"/>
                <a:gd name="T4" fmla="*/ 72 w 1191"/>
                <a:gd name="T5" fmla="*/ 579 h 579"/>
                <a:gd name="T6" fmla="*/ 0 w 1191"/>
                <a:gd name="T7" fmla="*/ 212 h 579"/>
                <a:gd name="T8" fmla="*/ 1078 w 1191"/>
                <a:gd name="T9" fmla="*/ 0 h 579"/>
              </a:gdLst>
              <a:ahLst/>
              <a:cxnLst>
                <a:cxn ang="0">
                  <a:pos x="T0" y="T1"/>
                </a:cxn>
                <a:cxn ang="0">
                  <a:pos x="T2" y="T3"/>
                </a:cxn>
                <a:cxn ang="0">
                  <a:pos x="T4" y="T5"/>
                </a:cxn>
                <a:cxn ang="0">
                  <a:pos x="T6" y="T7"/>
                </a:cxn>
                <a:cxn ang="0">
                  <a:pos x="T8" y="T9"/>
                </a:cxn>
              </a:cxnLst>
              <a:rect l="0" t="0" r="r" b="b"/>
              <a:pathLst>
                <a:path w="1191" h="579">
                  <a:moveTo>
                    <a:pt x="1078" y="0"/>
                  </a:moveTo>
                  <a:lnTo>
                    <a:pt x="1191" y="579"/>
                  </a:lnTo>
                  <a:lnTo>
                    <a:pt x="72" y="579"/>
                  </a:lnTo>
                  <a:lnTo>
                    <a:pt x="0" y="212"/>
                  </a:lnTo>
                  <a:lnTo>
                    <a:pt x="1078" y="0"/>
                  </a:lnTo>
                  <a:close/>
                </a:path>
              </a:pathLst>
            </a:custGeom>
            <a:solidFill>
              <a:schemeClr val="tx1">
                <a:lumMod val="75000"/>
                <a:lumOff val="25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Freeform 22">
              <a:extLst>
                <a:ext uri="{FF2B5EF4-FFF2-40B4-BE49-F238E27FC236}">
                  <a16:creationId xmlns:a16="http://schemas.microsoft.com/office/drawing/2014/main" id="{8E5ECA66-F6D4-BA4D-A4BB-395764A831F3}"/>
                </a:ext>
              </a:extLst>
            </p:cNvPr>
            <p:cNvSpPr>
              <a:spLocks/>
            </p:cNvSpPr>
            <p:nvPr/>
          </p:nvSpPr>
          <p:spPr bwMode="auto">
            <a:xfrm>
              <a:off x="6953250" y="4086225"/>
              <a:ext cx="434975" cy="444500"/>
            </a:xfrm>
            <a:custGeom>
              <a:avLst/>
              <a:gdLst>
                <a:gd name="T0" fmla="*/ 183 w 274"/>
                <a:gd name="T1" fmla="*/ 0 h 280"/>
                <a:gd name="T2" fmla="*/ 236 w 274"/>
                <a:gd name="T3" fmla="*/ 51 h 280"/>
                <a:gd name="T4" fmla="*/ 252 w 274"/>
                <a:gd name="T5" fmla="*/ 71 h 280"/>
                <a:gd name="T6" fmla="*/ 265 w 274"/>
                <a:gd name="T7" fmla="*/ 94 h 280"/>
                <a:gd name="T8" fmla="*/ 271 w 274"/>
                <a:gd name="T9" fmla="*/ 116 h 280"/>
                <a:gd name="T10" fmla="*/ 274 w 274"/>
                <a:gd name="T11" fmla="*/ 140 h 280"/>
                <a:gd name="T12" fmla="*/ 271 w 274"/>
                <a:gd name="T13" fmla="*/ 162 h 280"/>
                <a:gd name="T14" fmla="*/ 265 w 274"/>
                <a:gd name="T15" fmla="*/ 186 h 280"/>
                <a:gd name="T16" fmla="*/ 256 w 274"/>
                <a:gd name="T17" fmla="*/ 207 h 280"/>
                <a:gd name="T18" fmla="*/ 242 w 274"/>
                <a:gd name="T19" fmla="*/ 226 h 280"/>
                <a:gd name="T20" fmla="*/ 228 w 274"/>
                <a:gd name="T21" fmla="*/ 244 h 280"/>
                <a:gd name="T22" fmla="*/ 210 w 274"/>
                <a:gd name="T23" fmla="*/ 259 h 280"/>
                <a:gd name="T24" fmla="*/ 189 w 274"/>
                <a:gd name="T25" fmla="*/ 270 h 280"/>
                <a:gd name="T26" fmla="*/ 168 w 274"/>
                <a:gd name="T27" fmla="*/ 278 h 280"/>
                <a:gd name="T28" fmla="*/ 145 w 274"/>
                <a:gd name="T29" fmla="*/ 280 h 280"/>
                <a:gd name="T30" fmla="*/ 121 w 274"/>
                <a:gd name="T31" fmla="*/ 279 h 280"/>
                <a:gd name="T32" fmla="*/ 97 w 274"/>
                <a:gd name="T33" fmla="*/ 271 h 280"/>
                <a:gd name="T34" fmla="*/ 73 w 274"/>
                <a:gd name="T35" fmla="*/ 258 h 280"/>
                <a:gd name="T36" fmla="*/ 49 w 274"/>
                <a:gd name="T37" fmla="*/ 236 h 280"/>
                <a:gd name="T38" fmla="*/ 0 w 274"/>
                <a:gd name="T39" fmla="*/ 187 h 280"/>
                <a:gd name="T40" fmla="*/ 6 w 274"/>
                <a:gd name="T41" fmla="*/ 153 h 280"/>
                <a:gd name="T42" fmla="*/ 16 w 274"/>
                <a:gd name="T43" fmla="*/ 123 h 280"/>
                <a:gd name="T44" fmla="*/ 30 w 274"/>
                <a:gd name="T45" fmla="*/ 95 h 280"/>
                <a:gd name="T46" fmla="*/ 47 w 274"/>
                <a:gd name="T47" fmla="*/ 71 h 280"/>
                <a:gd name="T48" fmla="*/ 67 w 274"/>
                <a:gd name="T49" fmla="*/ 50 h 280"/>
                <a:gd name="T50" fmla="*/ 91 w 274"/>
                <a:gd name="T51" fmla="*/ 32 h 280"/>
                <a:gd name="T52" fmla="*/ 118 w 274"/>
                <a:gd name="T53" fmla="*/ 18 h 280"/>
                <a:gd name="T54" fmla="*/ 149 w 274"/>
                <a:gd name="T55" fmla="*/ 7 h 280"/>
                <a:gd name="T56" fmla="*/ 183 w 274"/>
                <a:gd name="T57"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4" h="280">
                  <a:moveTo>
                    <a:pt x="183" y="0"/>
                  </a:moveTo>
                  <a:lnTo>
                    <a:pt x="236" y="51"/>
                  </a:lnTo>
                  <a:lnTo>
                    <a:pt x="252" y="71"/>
                  </a:lnTo>
                  <a:lnTo>
                    <a:pt x="265" y="94"/>
                  </a:lnTo>
                  <a:lnTo>
                    <a:pt x="271" y="116"/>
                  </a:lnTo>
                  <a:lnTo>
                    <a:pt x="274" y="140"/>
                  </a:lnTo>
                  <a:lnTo>
                    <a:pt x="271" y="162"/>
                  </a:lnTo>
                  <a:lnTo>
                    <a:pt x="265" y="186"/>
                  </a:lnTo>
                  <a:lnTo>
                    <a:pt x="256" y="207"/>
                  </a:lnTo>
                  <a:lnTo>
                    <a:pt x="242" y="226"/>
                  </a:lnTo>
                  <a:lnTo>
                    <a:pt x="228" y="244"/>
                  </a:lnTo>
                  <a:lnTo>
                    <a:pt x="210" y="259"/>
                  </a:lnTo>
                  <a:lnTo>
                    <a:pt x="189" y="270"/>
                  </a:lnTo>
                  <a:lnTo>
                    <a:pt x="168" y="278"/>
                  </a:lnTo>
                  <a:lnTo>
                    <a:pt x="145" y="280"/>
                  </a:lnTo>
                  <a:lnTo>
                    <a:pt x="121" y="279"/>
                  </a:lnTo>
                  <a:lnTo>
                    <a:pt x="97" y="271"/>
                  </a:lnTo>
                  <a:lnTo>
                    <a:pt x="73" y="258"/>
                  </a:lnTo>
                  <a:lnTo>
                    <a:pt x="49" y="236"/>
                  </a:lnTo>
                  <a:lnTo>
                    <a:pt x="0" y="187"/>
                  </a:lnTo>
                  <a:lnTo>
                    <a:pt x="6" y="153"/>
                  </a:lnTo>
                  <a:lnTo>
                    <a:pt x="16" y="123"/>
                  </a:lnTo>
                  <a:lnTo>
                    <a:pt x="30" y="95"/>
                  </a:lnTo>
                  <a:lnTo>
                    <a:pt x="47" y="71"/>
                  </a:lnTo>
                  <a:lnTo>
                    <a:pt x="67" y="50"/>
                  </a:lnTo>
                  <a:lnTo>
                    <a:pt x="91" y="32"/>
                  </a:lnTo>
                  <a:lnTo>
                    <a:pt x="118" y="18"/>
                  </a:lnTo>
                  <a:lnTo>
                    <a:pt x="149" y="7"/>
                  </a:lnTo>
                  <a:lnTo>
                    <a:pt x="183" y="0"/>
                  </a:lnTo>
                  <a:close/>
                </a:path>
              </a:pathLst>
            </a:custGeom>
            <a:solidFill>
              <a:srgbClr val="FFF4EE"/>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4" name="Group 23">
            <a:extLst>
              <a:ext uri="{FF2B5EF4-FFF2-40B4-BE49-F238E27FC236}">
                <a16:creationId xmlns:a16="http://schemas.microsoft.com/office/drawing/2014/main" id="{56C59FF5-F752-2E49-AA6D-9143D63E7B11}"/>
              </a:ext>
            </a:extLst>
          </p:cNvPr>
          <p:cNvGrpSpPr/>
          <p:nvPr/>
        </p:nvGrpSpPr>
        <p:grpSpPr>
          <a:xfrm>
            <a:off x="8393281" y="2206468"/>
            <a:ext cx="1905096" cy="1767062"/>
            <a:chOff x="8393880" y="1441377"/>
            <a:chExt cx="1905592" cy="1767522"/>
          </a:xfrm>
        </p:grpSpPr>
        <p:sp>
          <p:nvSpPr>
            <p:cNvPr id="25" name="Parallelogram 24">
              <a:extLst>
                <a:ext uri="{FF2B5EF4-FFF2-40B4-BE49-F238E27FC236}">
                  <a16:creationId xmlns:a16="http://schemas.microsoft.com/office/drawing/2014/main" id="{CEC6D712-71B0-8F43-8F2C-9AC56DCDB611}"/>
                </a:ext>
              </a:extLst>
            </p:cNvPr>
            <p:cNvSpPr/>
            <p:nvPr/>
          </p:nvSpPr>
          <p:spPr>
            <a:xfrm rot="20774825">
              <a:off x="8393880" y="1441377"/>
              <a:ext cx="1899305" cy="395240"/>
            </a:xfrm>
            <a:prstGeom prst="parallelogram">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black"/>
                  </a:solidFill>
                  <a:effectLst/>
                  <a:uLnTx/>
                  <a:uFillTx/>
                  <a:latin typeface="Calibri"/>
                  <a:ea typeface="+mn-ea"/>
                  <a:cs typeface="+mn-cs"/>
                </a:rPr>
                <a:t>CAUTION</a:t>
              </a:r>
            </a:p>
          </p:txBody>
        </p:sp>
        <p:sp>
          <p:nvSpPr>
            <p:cNvPr id="26" name="Parallelogram 25">
              <a:extLst>
                <a:ext uri="{FF2B5EF4-FFF2-40B4-BE49-F238E27FC236}">
                  <a16:creationId xmlns:a16="http://schemas.microsoft.com/office/drawing/2014/main" id="{01F055C4-6CA7-A148-AF28-F409E3F967A9}"/>
                </a:ext>
              </a:extLst>
            </p:cNvPr>
            <p:cNvSpPr/>
            <p:nvPr/>
          </p:nvSpPr>
          <p:spPr>
            <a:xfrm rot="20774825">
              <a:off x="8400167" y="2813659"/>
              <a:ext cx="1899305" cy="395240"/>
            </a:xfrm>
            <a:prstGeom prst="parallelogram">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black"/>
                  </a:solidFill>
                  <a:effectLst/>
                  <a:uLnTx/>
                  <a:uFillTx/>
                  <a:latin typeface="Calibri"/>
                  <a:ea typeface="+mn-ea"/>
                  <a:cs typeface="+mn-cs"/>
                </a:rPr>
                <a:t>INSIDE</a:t>
              </a:r>
            </a:p>
          </p:txBody>
        </p:sp>
        <p:pic>
          <p:nvPicPr>
            <p:cNvPr id="27" name="Picture 26">
              <a:extLst>
                <a:ext uri="{FF2B5EF4-FFF2-40B4-BE49-F238E27FC236}">
                  <a16:creationId xmlns:a16="http://schemas.microsoft.com/office/drawing/2014/main" id="{8C27EA3A-C919-E847-9C74-B93E1065521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59352" y="2099988"/>
              <a:ext cx="646069" cy="490812"/>
            </a:xfrm>
            <a:prstGeom prst="rect">
              <a:avLst/>
            </a:prstGeom>
          </p:spPr>
        </p:pic>
      </p:grpSp>
    </p:spTree>
    <p:extLst>
      <p:ext uri="{BB962C8B-B14F-4D97-AF65-F5344CB8AC3E}">
        <p14:creationId xmlns:p14="http://schemas.microsoft.com/office/powerpoint/2010/main" val="4263246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7943E-44B0-8243-AE9B-07B1D10D8C19}"/>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300" b="0" i="0" u="none" strike="noStrike" kern="1200" cap="none" spc="0" normalizeH="0" baseline="0" noProof="0" smtClean="0">
                <a:ln>
                  <a:noFill/>
                </a:ln>
                <a:solidFill>
                  <a:prstClr val="white"/>
                </a:solidFill>
                <a:effectLst/>
                <a:uLnTx/>
                <a:uFillTx/>
                <a:latin typeface="Open Sans" panose="020B0606030504020204"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3" name="Title 2">
            <a:extLst>
              <a:ext uri="{FF2B5EF4-FFF2-40B4-BE49-F238E27FC236}">
                <a16:creationId xmlns:a16="http://schemas.microsoft.com/office/drawing/2014/main" id="{FACAB048-5171-7E43-9CA5-CFBE5A21EB9A}"/>
              </a:ext>
            </a:extLst>
          </p:cNvPr>
          <p:cNvSpPr>
            <a:spLocks noGrp="1"/>
          </p:cNvSpPr>
          <p:nvPr>
            <p:ph type="title"/>
          </p:nvPr>
        </p:nvSpPr>
        <p:spPr/>
        <p:txBody>
          <a:bodyPr/>
          <a:lstStyle/>
          <a:p>
            <a:r>
              <a:rPr lang="en-US" b="1" dirty="0"/>
              <a:t>Alert Africa</a:t>
            </a:r>
          </a:p>
        </p:txBody>
      </p:sp>
      <p:sp>
        <p:nvSpPr>
          <p:cNvPr id="4" name="Footer Placeholder 3">
            <a:extLst>
              <a:ext uri="{FF2B5EF4-FFF2-40B4-BE49-F238E27FC236}">
                <a16:creationId xmlns:a16="http://schemas.microsoft.com/office/drawing/2014/main" id="{7CDC761F-5A68-0445-A20B-412333AD7431}"/>
              </a:ext>
            </a:extLst>
          </p:cNvPr>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lumMod val="50000"/>
                  </a:prstClr>
                </a:solidFill>
                <a:effectLst/>
                <a:uLnTx/>
                <a:uFillTx/>
                <a:latin typeface="Open Sans" panose="020B0606030504020204" pitchFamily="34" charset="0"/>
              </a:rPr>
              <a:t>Confidential: Wolfpack</a:t>
            </a:r>
            <a:endParaRPr kumimoji="0" lang="en-US" sz="1300" b="0" i="0" u="none" strike="noStrike" kern="1200" cap="none" spc="0" normalizeH="0" baseline="0" noProof="0" dirty="0">
              <a:ln>
                <a:noFill/>
              </a:ln>
              <a:solidFill>
                <a:prstClr val="white">
                  <a:lumMod val="50000"/>
                </a:prstClr>
              </a:solidFill>
              <a:effectLst/>
              <a:uLnTx/>
              <a:uFillTx/>
              <a:latin typeface="Open Sans" panose="020B0606030504020204" pitchFamily="34" charset="0"/>
            </a:endParaRPr>
          </a:p>
        </p:txBody>
      </p:sp>
      <p:sp>
        <p:nvSpPr>
          <p:cNvPr id="5" name="Slide Number Placeholder 1">
            <a:extLst>
              <a:ext uri="{FF2B5EF4-FFF2-40B4-BE49-F238E27FC236}">
                <a16:creationId xmlns:a16="http://schemas.microsoft.com/office/drawing/2014/main" id="{BCCB8DBC-7359-AF41-9770-239D8A9B46B3}"/>
              </a:ext>
            </a:extLst>
          </p:cNvPr>
          <p:cNvSpPr txBox="1">
            <a:spLocks/>
          </p:cNvSpPr>
          <p:nvPr/>
        </p:nvSpPr>
        <p:spPr>
          <a:xfrm>
            <a:off x="8610600" y="6356352"/>
            <a:ext cx="2743200" cy="365125"/>
          </a:xfrm>
          <a:prstGeom prst="rect">
            <a:avLst/>
          </a:prstGeom>
        </p:spPr>
        <p:txBody>
          <a:bodyPr vert="horz" lIns="0" tIns="0" rIns="0" bIns="0" rtlCol="0" anchor="ctr" anchorCtr="1"/>
          <a:lstStyle>
            <a:defPPr>
              <a:defRPr lang="en-US"/>
            </a:defPPr>
            <a:lvl1pPr marL="0" algn="r" defTabSz="1218987" rtl="0" eaLnBrk="1" latinLnBrk="0" hangingPunct="1">
              <a:defRPr sz="13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r" defTabSz="1218987" rtl="0" eaLnBrk="1" fontAlgn="auto" latinLnBrk="0" hangingPunct="1">
              <a:lnSpc>
                <a:spcPct val="100000"/>
              </a:lnSpc>
              <a:spcBef>
                <a:spcPts val="0"/>
              </a:spcBef>
              <a:spcAft>
                <a:spcPts val="0"/>
              </a:spcAft>
              <a:buClrTx/>
              <a:buSzTx/>
              <a:buFontTx/>
              <a:buNone/>
              <a:tabLst/>
              <a:defRPr/>
            </a:pPr>
            <a:fld id="{2F4791F0-EB15-4690-8A05-DA29A0CAAB72}" type="slidenum">
              <a:rPr kumimoji="0" lang="en-GB" sz="1300" b="0" i="0" u="none" strike="noStrike" kern="1200" cap="none" spc="0" normalizeH="0" baseline="0" noProof="0" smtClean="0">
                <a:ln>
                  <a:noFill/>
                </a:ln>
                <a:solidFill>
                  <a:prstClr val="black"/>
                </a:solidFill>
                <a:effectLst/>
                <a:uLnTx/>
                <a:uFillTx/>
                <a:latin typeface="Open Sans" panose="020B0606030504020204"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Open Sans" panose="020B0606030504020204" pitchFamily="34" charset="0"/>
            </a:endParaRPr>
          </a:p>
        </p:txBody>
      </p:sp>
      <p:pic>
        <p:nvPicPr>
          <p:cNvPr id="6" name="Picture 5">
            <a:extLst>
              <a:ext uri="{FF2B5EF4-FFF2-40B4-BE49-F238E27FC236}">
                <a16:creationId xmlns:a16="http://schemas.microsoft.com/office/drawing/2014/main" id="{F79FFC98-7DBA-9B4D-A730-66CB60422A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7329"/>
            <a:ext cx="12192001" cy="6864826"/>
          </a:xfrm>
          <a:prstGeom prst="rect">
            <a:avLst/>
          </a:prstGeom>
        </p:spPr>
      </p:pic>
      <p:sp>
        <p:nvSpPr>
          <p:cNvPr id="7" name="Title 2">
            <a:extLst>
              <a:ext uri="{FF2B5EF4-FFF2-40B4-BE49-F238E27FC236}">
                <a16:creationId xmlns:a16="http://schemas.microsoft.com/office/drawing/2014/main" id="{749AF539-3439-DA4B-9845-077E15D238AB}"/>
              </a:ext>
            </a:extLst>
          </p:cNvPr>
          <p:cNvSpPr txBox="1">
            <a:spLocks/>
          </p:cNvSpPr>
          <p:nvPr/>
        </p:nvSpPr>
        <p:spPr>
          <a:xfrm>
            <a:off x="314793" y="635607"/>
            <a:ext cx="3717561" cy="666841"/>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004D8E"/>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ZA"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hlinkClick r:id="rId3"/>
              </a:rPr>
              <a:t>www.alertafrica.com</a:t>
            </a:r>
            <a:r>
              <a:rPr kumimoji="0" lang="en-ZA"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8" name="Slide Number Placeholder 1">
            <a:extLst>
              <a:ext uri="{FF2B5EF4-FFF2-40B4-BE49-F238E27FC236}">
                <a16:creationId xmlns:a16="http://schemas.microsoft.com/office/drawing/2014/main" id="{60EA6309-BC17-DD45-98C8-D798D4899F6D}"/>
              </a:ext>
            </a:extLst>
          </p:cNvPr>
          <p:cNvSpPr txBox="1">
            <a:spLocks/>
          </p:cNvSpPr>
          <p:nvPr/>
        </p:nvSpPr>
        <p:spPr>
          <a:xfrm>
            <a:off x="8763000" y="65087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38A8E2B-32F9-4F83-B876-938E345D46F6}"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54CC03A4-E005-A442-B2ED-CB45AA5AB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8070" y="3121638"/>
            <a:ext cx="2387895" cy="3095301"/>
          </a:xfrm>
          <a:prstGeom prst="rect">
            <a:avLst/>
          </a:prstGeom>
        </p:spPr>
      </p:pic>
    </p:spTree>
    <p:extLst>
      <p:ext uri="{BB962C8B-B14F-4D97-AF65-F5344CB8AC3E}">
        <p14:creationId xmlns:p14="http://schemas.microsoft.com/office/powerpoint/2010/main" val="2043161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7382113-CC2A-5B4D-BB0A-A178D30DB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88825" cy="685621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0A7943E-44B0-8243-AE9B-07B1D10D8C19}"/>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300" b="0" i="0" u="none" strike="noStrike" kern="1200" cap="none" spc="0" normalizeH="0" baseline="0" noProof="0" smtClean="0">
                <a:ln>
                  <a:noFill/>
                </a:ln>
                <a:solidFill>
                  <a:prstClr val="white"/>
                </a:solidFill>
                <a:effectLst/>
                <a:uLnTx/>
                <a:uFillTx/>
                <a:latin typeface="Open Sans" panose="020B0606030504020204"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3" name="Title 2">
            <a:extLst>
              <a:ext uri="{FF2B5EF4-FFF2-40B4-BE49-F238E27FC236}">
                <a16:creationId xmlns:a16="http://schemas.microsoft.com/office/drawing/2014/main" id="{FACAB048-5171-7E43-9CA5-CFBE5A21EB9A}"/>
              </a:ext>
            </a:extLst>
          </p:cNvPr>
          <p:cNvSpPr>
            <a:spLocks noGrp="1"/>
          </p:cNvSpPr>
          <p:nvPr>
            <p:ph type="title"/>
          </p:nvPr>
        </p:nvSpPr>
        <p:spPr/>
        <p:txBody>
          <a:bodyPr/>
          <a:lstStyle/>
          <a:p>
            <a:r>
              <a:rPr lang="en-US" b="1" dirty="0">
                <a:solidFill>
                  <a:schemeClr val="bg1"/>
                </a:solidFill>
              </a:rPr>
              <a:t>Cyber Scam Categories</a:t>
            </a:r>
          </a:p>
        </p:txBody>
      </p:sp>
      <p:sp>
        <p:nvSpPr>
          <p:cNvPr id="4" name="Footer Placeholder 3">
            <a:extLst>
              <a:ext uri="{FF2B5EF4-FFF2-40B4-BE49-F238E27FC236}">
                <a16:creationId xmlns:a16="http://schemas.microsoft.com/office/drawing/2014/main" id="{7CDC761F-5A68-0445-A20B-412333AD7431}"/>
              </a:ext>
            </a:extLst>
          </p:cNvPr>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lumMod val="50000"/>
                  </a:prstClr>
                </a:solidFill>
                <a:effectLst/>
                <a:uLnTx/>
                <a:uFillTx/>
                <a:latin typeface="Open Sans" panose="020B0606030504020204" pitchFamily="34" charset="0"/>
              </a:rPr>
              <a:t>Confidential: Wolfpack</a:t>
            </a:r>
            <a:endParaRPr kumimoji="0" lang="en-US" sz="1300" b="0" i="0" u="none" strike="noStrike" kern="1200" cap="none" spc="0" normalizeH="0" baseline="0" noProof="0" dirty="0">
              <a:ln>
                <a:noFill/>
              </a:ln>
              <a:solidFill>
                <a:prstClr val="white">
                  <a:lumMod val="50000"/>
                </a:prstClr>
              </a:solidFill>
              <a:effectLst/>
              <a:uLnTx/>
              <a:uFillTx/>
              <a:latin typeface="Open Sans" panose="020B0606030504020204" pitchFamily="34" charset="0"/>
            </a:endParaRPr>
          </a:p>
        </p:txBody>
      </p:sp>
      <p:graphicFrame>
        <p:nvGraphicFramePr>
          <p:cNvPr id="25" name="Diagram 24">
            <a:extLst>
              <a:ext uri="{FF2B5EF4-FFF2-40B4-BE49-F238E27FC236}">
                <a16:creationId xmlns:a16="http://schemas.microsoft.com/office/drawing/2014/main" id="{EA23D0B1-733B-D943-BEE2-37EB81C1733F}"/>
              </a:ext>
            </a:extLst>
          </p:cNvPr>
          <p:cNvGraphicFramePr/>
          <p:nvPr/>
        </p:nvGraphicFramePr>
        <p:xfrm>
          <a:off x="1371601" y="1124744"/>
          <a:ext cx="9398000" cy="5327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3155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internet fraud 4k wallpaper">
            <a:extLst>
              <a:ext uri="{FF2B5EF4-FFF2-40B4-BE49-F238E27FC236}">
                <a16:creationId xmlns:a16="http://schemas.microsoft.com/office/drawing/2014/main" id="{FC989C2B-8CB6-47B3-BED6-55C390107E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893"/>
            <a:ext cx="12188825" cy="68562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998068" y="5805364"/>
            <a:ext cx="9255227" cy="830868"/>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4799"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Demo</a:t>
            </a:r>
            <a:r>
              <a:rPr kumimoji="0" lang="en-GB" sz="47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Fake Identity</a:t>
            </a:r>
            <a:r>
              <a:rPr kumimoji="0" lang="en-GB" sz="4799"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Creation</a:t>
            </a:r>
            <a:endParaRPr kumimoji="0" lang="en-US" sz="47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598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2F9A3A65-3F19-C142-BB99-5D32D0C9C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34"/>
            <a:ext cx="12222816" cy="6875334"/>
          </a:xfrm>
          <a:prstGeom prst="rect">
            <a:avLst/>
          </a:prstGeom>
        </p:spPr>
      </p:pic>
    </p:spTree>
    <p:extLst>
      <p:ext uri="{BB962C8B-B14F-4D97-AF65-F5344CB8AC3E}">
        <p14:creationId xmlns:p14="http://schemas.microsoft.com/office/powerpoint/2010/main" val="215799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7943E-44B0-8243-AE9B-07B1D10D8C19}"/>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300" b="0" i="0" u="none" strike="noStrike" kern="1200" cap="none" spc="0" normalizeH="0" baseline="0" noProof="0" smtClean="0">
                <a:ln>
                  <a:noFill/>
                </a:ln>
                <a:solidFill>
                  <a:prstClr val="white"/>
                </a:solidFill>
                <a:effectLst/>
                <a:uLnTx/>
                <a:uFillTx/>
                <a:latin typeface="Open Sans" panose="020B0606030504020204"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3" name="Title 2">
            <a:extLst>
              <a:ext uri="{FF2B5EF4-FFF2-40B4-BE49-F238E27FC236}">
                <a16:creationId xmlns:a16="http://schemas.microsoft.com/office/drawing/2014/main" id="{FACAB048-5171-7E43-9CA5-CFBE5A21EB9A}"/>
              </a:ext>
            </a:extLst>
          </p:cNvPr>
          <p:cNvSpPr>
            <a:spLocks noGrp="1"/>
          </p:cNvSpPr>
          <p:nvPr>
            <p:ph type="title"/>
          </p:nvPr>
        </p:nvSpPr>
        <p:spPr/>
        <p:txBody>
          <a:bodyPr/>
          <a:lstStyle/>
          <a:p>
            <a:r>
              <a:rPr lang="en-US" b="1" dirty="0"/>
              <a:t>Common African Scams</a:t>
            </a:r>
          </a:p>
        </p:txBody>
      </p:sp>
      <p:sp>
        <p:nvSpPr>
          <p:cNvPr id="4" name="Footer Placeholder 3">
            <a:extLst>
              <a:ext uri="{FF2B5EF4-FFF2-40B4-BE49-F238E27FC236}">
                <a16:creationId xmlns:a16="http://schemas.microsoft.com/office/drawing/2014/main" id="{7CDC761F-5A68-0445-A20B-412333AD7431}"/>
              </a:ext>
            </a:extLst>
          </p:cNvPr>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lumMod val="50000"/>
                  </a:prstClr>
                </a:solidFill>
                <a:effectLst/>
                <a:uLnTx/>
                <a:uFillTx/>
                <a:latin typeface="Open Sans" panose="020B0606030504020204" pitchFamily="34" charset="0"/>
              </a:rPr>
              <a:t>Confidential: Wolfpack</a:t>
            </a:r>
            <a:endParaRPr kumimoji="0" lang="en-US" sz="1300" b="0" i="0" u="none" strike="noStrike" kern="1200" cap="none" spc="0" normalizeH="0" baseline="0" noProof="0" dirty="0">
              <a:ln>
                <a:noFill/>
              </a:ln>
              <a:solidFill>
                <a:prstClr val="white">
                  <a:lumMod val="50000"/>
                </a:prstClr>
              </a:solidFill>
              <a:effectLst/>
              <a:uLnTx/>
              <a:uFillTx/>
              <a:latin typeface="Open Sans" panose="020B0606030504020204" pitchFamily="34" charset="0"/>
            </a:endParaRPr>
          </a:p>
        </p:txBody>
      </p:sp>
      <p:pic>
        <p:nvPicPr>
          <p:cNvPr id="5" name="Picture 4">
            <a:extLst>
              <a:ext uri="{FF2B5EF4-FFF2-40B4-BE49-F238E27FC236}">
                <a16:creationId xmlns:a16="http://schemas.microsoft.com/office/drawing/2014/main" id="{D31F87CD-F8C6-ED4E-9960-819BE5DF6E3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39788" y="1255410"/>
            <a:ext cx="2578101" cy="193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00A299D-9CF9-6540-BD38-AEBECE862230}"/>
              </a:ext>
            </a:extLst>
          </p:cNvPr>
          <p:cNvPicPr>
            <a:picLocks noChangeAspect="1"/>
          </p:cNvPicPr>
          <p:nvPr/>
        </p:nvPicPr>
        <p:blipFill>
          <a:blip r:embed="rId3"/>
          <a:stretch>
            <a:fillRect/>
          </a:stretch>
        </p:blipFill>
        <p:spPr>
          <a:xfrm>
            <a:off x="9043409" y="3409071"/>
            <a:ext cx="2101335" cy="3448929"/>
          </a:xfrm>
          <a:prstGeom prst="rect">
            <a:avLst/>
          </a:prstGeom>
        </p:spPr>
      </p:pic>
      <p:pic>
        <p:nvPicPr>
          <p:cNvPr id="7" name="Picture 6">
            <a:extLst>
              <a:ext uri="{FF2B5EF4-FFF2-40B4-BE49-F238E27FC236}">
                <a16:creationId xmlns:a16="http://schemas.microsoft.com/office/drawing/2014/main" id="{5C31156C-ADB9-E64E-B84D-0A70C7A63B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0110" y="857866"/>
            <a:ext cx="2204180" cy="2204180"/>
          </a:xfrm>
          <a:prstGeom prst="rect">
            <a:avLst/>
          </a:prstGeom>
        </p:spPr>
      </p:pic>
      <p:pic>
        <p:nvPicPr>
          <p:cNvPr id="8" name="Picture 7">
            <a:extLst>
              <a:ext uri="{FF2B5EF4-FFF2-40B4-BE49-F238E27FC236}">
                <a16:creationId xmlns:a16="http://schemas.microsoft.com/office/drawing/2014/main" id="{0D6137BD-5120-4441-AE61-53433C806A0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02749" y="1959956"/>
            <a:ext cx="3492500" cy="1014712"/>
          </a:xfrm>
          <a:prstGeom prst="rect">
            <a:avLst/>
          </a:prstGeom>
        </p:spPr>
      </p:pic>
      <p:pic>
        <p:nvPicPr>
          <p:cNvPr id="9" name="Picture 8">
            <a:extLst>
              <a:ext uri="{FF2B5EF4-FFF2-40B4-BE49-F238E27FC236}">
                <a16:creationId xmlns:a16="http://schemas.microsoft.com/office/drawing/2014/main" id="{B6EFD1AE-3DE9-F747-891C-C5EF0CB160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5820" y="4016055"/>
            <a:ext cx="3583739" cy="2138943"/>
          </a:xfrm>
          <a:prstGeom prst="rect">
            <a:avLst/>
          </a:prstGeom>
        </p:spPr>
      </p:pic>
      <p:pic>
        <p:nvPicPr>
          <p:cNvPr id="10" name="Picture 9">
            <a:extLst>
              <a:ext uri="{FF2B5EF4-FFF2-40B4-BE49-F238E27FC236}">
                <a16:creationId xmlns:a16="http://schemas.microsoft.com/office/drawing/2014/main" id="{877355E3-E5FB-5445-B3E6-1AF3D07BED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55997" y="4250884"/>
            <a:ext cx="3767387" cy="1930842"/>
          </a:xfrm>
          <a:prstGeom prst="rect">
            <a:avLst/>
          </a:prstGeom>
        </p:spPr>
      </p:pic>
    </p:spTree>
    <p:extLst>
      <p:ext uri="{BB962C8B-B14F-4D97-AF65-F5344CB8AC3E}">
        <p14:creationId xmlns:p14="http://schemas.microsoft.com/office/powerpoint/2010/main" val="2449274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7943E-44B0-8243-AE9B-07B1D10D8C19}"/>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300" b="0" i="0" u="none" strike="noStrike" kern="1200" cap="none" spc="0" normalizeH="0" baseline="0" noProof="0" smtClean="0">
                <a:ln>
                  <a:noFill/>
                </a:ln>
                <a:solidFill>
                  <a:prstClr val="white"/>
                </a:solidFill>
                <a:effectLst/>
                <a:uLnTx/>
                <a:uFillTx/>
                <a:latin typeface="Open Sans" panose="020B0606030504020204"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3" name="Title 2">
            <a:extLst>
              <a:ext uri="{FF2B5EF4-FFF2-40B4-BE49-F238E27FC236}">
                <a16:creationId xmlns:a16="http://schemas.microsoft.com/office/drawing/2014/main" id="{FACAB048-5171-7E43-9CA5-CFBE5A21EB9A}"/>
              </a:ext>
            </a:extLst>
          </p:cNvPr>
          <p:cNvSpPr>
            <a:spLocks noGrp="1"/>
          </p:cNvSpPr>
          <p:nvPr>
            <p:ph type="title"/>
          </p:nvPr>
        </p:nvSpPr>
        <p:spPr/>
        <p:txBody>
          <a:bodyPr/>
          <a:lstStyle/>
          <a:p>
            <a:r>
              <a:rPr lang="en-US" b="1" dirty="0"/>
              <a:t>Actual Case – Cyber Fraud </a:t>
            </a:r>
          </a:p>
        </p:txBody>
      </p:sp>
      <p:sp>
        <p:nvSpPr>
          <p:cNvPr id="4" name="Footer Placeholder 3">
            <a:extLst>
              <a:ext uri="{FF2B5EF4-FFF2-40B4-BE49-F238E27FC236}">
                <a16:creationId xmlns:a16="http://schemas.microsoft.com/office/drawing/2014/main" id="{7CDC761F-5A68-0445-A20B-412333AD7431}"/>
              </a:ext>
            </a:extLst>
          </p:cNvPr>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lumMod val="50000"/>
                  </a:prstClr>
                </a:solidFill>
                <a:effectLst/>
                <a:uLnTx/>
                <a:uFillTx/>
                <a:latin typeface="Open Sans" panose="020B0606030504020204" pitchFamily="34" charset="0"/>
              </a:rPr>
              <a:t>Confidential: Wolfpack</a:t>
            </a:r>
            <a:endParaRPr kumimoji="0" lang="en-US" sz="1300" b="0" i="0" u="none" strike="noStrike" kern="1200" cap="none" spc="0" normalizeH="0" baseline="0" noProof="0" dirty="0">
              <a:ln>
                <a:noFill/>
              </a:ln>
              <a:solidFill>
                <a:prstClr val="white">
                  <a:lumMod val="50000"/>
                </a:prstClr>
              </a:solidFill>
              <a:effectLst/>
              <a:uLnTx/>
              <a:uFillTx/>
              <a:latin typeface="Open Sans" panose="020B0606030504020204" pitchFamily="34" charset="0"/>
            </a:endParaRPr>
          </a:p>
        </p:txBody>
      </p:sp>
      <p:pic>
        <p:nvPicPr>
          <p:cNvPr id="5" name="Picture 4">
            <a:extLst>
              <a:ext uri="{FF2B5EF4-FFF2-40B4-BE49-F238E27FC236}">
                <a16:creationId xmlns:a16="http://schemas.microsoft.com/office/drawing/2014/main" id="{A256215E-D0B7-AF4B-BF27-1746BBB2CC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4993" y="1245266"/>
            <a:ext cx="7748857" cy="5045768"/>
          </a:xfrm>
          <a:prstGeom prst="rect">
            <a:avLst/>
          </a:prstGeom>
        </p:spPr>
      </p:pic>
      <p:pic>
        <p:nvPicPr>
          <p:cNvPr id="6" name="Picture 5">
            <a:extLst>
              <a:ext uri="{FF2B5EF4-FFF2-40B4-BE49-F238E27FC236}">
                <a16:creationId xmlns:a16="http://schemas.microsoft.com/office/drawing/2014/main" id="{03B6E246-4148-6E4E-85D1-69B6722DA9C4}"/>
              </a:ext>
            </a:extLst>
          </p:cNvPr>
          <p:cNvPicPr>
            <a:picLocks noChangeAspect="1"/>
          </p:cNvPicPr>
          <p:nvPr/>
        </p:nvPicPr>
        <p:blipFill>
          <a:blip r:embed="rId3"/>
          <a:stretch>
            <a:fillRect/>
          </a:stretch>
        </p:blipFill>
        <p:spPr>
          <a:xfrm>
            <a:off x="4847162" y="1631950"/>
            <a:ext cx="6502400" cy="3594100"/>
          </a:xfrm>
          <a:prstGeom prst="rect">
            <a:avLst/>
          </a:prstGeom>
        </p:spPr>
      </p:pic>
    </p:spTree>
    <p:extLst>
      <p:ext uri="{BB962C8B-B14F-4D97-AF65-F5344CB8AC3E}">
        <p14:creationId xmlns:p14="http://schemas.microsoft.com/office/powerpoint/2010/main" val="2969680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1F539002-E30C-409C-93E4-9040FF3868E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a:fillRect/>
          </a:stretch>
        </p:blipFill>
        <p:spPr>
          <a:xfrm>
            <a:off x="32093" y="0"/>
            <a:ext cx="12124639" cy="6857999"/>
          </a:xfrm>
        </p:spPr>
      </p:pic>
      <p:sp>
        <p:nvSpPr>
          <p:cNvPr id="16" name="Rectangle 15">
            <a:extLst>
              <a:ext uri="{FF2B5EF4-FFF2-40B4-BE49-F238E27FC236}">
                <a16:creationId xmlns:a16="http://schemas.microsoft.com/office/drawing/2014/main" id="{DDC196ED-3752-4CBB-BA56-1B75DF0E537D}"/>
              </a:ext>
            </a:extLst>
          </p:cNvPr>
          <p:cNvSpPr/>
          <p:nvPr/>
        </p:nvSpPr>
        <p:spPr>
          <a:xfrm>
            <a:off x="0" y="-27384"/>
            <a:ext cx="12188825" cy="7506071"/>
          </a:xfrm>
          <a:prstGeom prst="rect">
            <a:avLst/>
          </a:prstGeom>
          <a:gradFill flip="none" rotWithShape="1">
            <a:gsLst>
              <a:gs pos="5000">
                <a:schemeClr val="accent3"/>
              </a:gs>
              <a:gs pos="100000">
                <a:schemeClr val="accent3">
                  <a:lumMod val="50000"/>
                  <a:alpha val="43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66BF6B16-3A2D-40A1-8379-8C68FFDBF445}"/>
              </a:ext>
            </a:extLst>
          </p:cNvPr>
          <p:cNvSpPr>
            <a:spLocks noGrp="1"/>
          </p:cNvSpPr>
          <p:nvPr>
            <p:ph type="body" sz="quarter" idx="11"/>
          </p:nvPr>
        </p:nvSpPr>
        <p:spPr>
          <a:xfrm>
            <a:off x="905830" y="4509665"/>
            <a:ext cx="10377163" cy="1007567"/>
          </a:xfrm>
        </p:spPr>
        <p:txBody>
          <a:bodyPr/>
          <a:lstStyle/>
          <a:p>
            <a:r>
              <a:rPr lang="en-IN" dirty="0">
                <a:solidFill>
                  <a:schemeClr val="bg1"/>
                </a:solidFill>
              </a:rPr>
              <a:t>Organisational Security</a:t>
            </a:r>
          </a:p>
        </p:txBody>
      </p:sp>
      <p:sp>
        <p:nvSpPr>
          <p:cNvPr id="6" name="Diamond 5">
            <a:extLst>
              <a:ext uri="{FF2B5EF4-FFF2-40B4-BE49-F238E27FC236}">
                <a16:creationId xmlns:a16="http://schemas.microsoft.com/office/drawing/2014/main" id="{B72BD343-1C28-44FB-93BF-75431E15CDDF}"/>
              </a:ext>
            </a:extLst>
          </p:cNvPr>
          <p:cNvSpPr/>
          <p:nvPr/>
        </p:nvSpPr>
        <p:spPr>
          <a:xfrm>
            <a:off x="5329178" y="2132856"/>
            <a:ext cx="1530468" cy="1530468"/>
          </a:xfrm>
          <a:prstGeom prst="diamond">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IN" sz="3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3</a:t>
            </a:r>
            <a:endParaRPr kumimoji="0" lang="en-IN" sz="3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12B6F7E6-252C-415B-AC5F-86B063574962}"/>
              </a:ext>
            </a:extLst>
          </p:cNvPr>
          <p:cNvGrpSpPr/>
          <p:nvPr/>
        </p:nvGrpSpPr>
        <p:grpSpPr>
          <a:xfrm>
            <a:off x="1223948" y="0"/>
            <a:ext cx="10313616" cy="6856552"/>
            <a:chOff x="1223948" y="0"/>
            <a:chExt cx="10313616" cy="6856552"/>
          </a:xfrm>
        </p:grpSpPr>
        <p:cxnSp>
          <p:nvCxnSpPr>
            <p:cNvPr id="9" name="Straight Arrow Connector 8">
              <a:extLst>
                <a:ext uri="{FF2B5EF4-FFF2-40B4-BE49-F238E27FC236}">
                  <a16:creationId xmlns:a16="http://schemas.microsoft.com/office/drawing/2014/main" id="{D12FEBFD-5C4B-4693-9C54-0331ED808530}"/>
                </a:ext>
              </a:extLst>
            </p:cNvPr>
            <p:cNvCxnSpPr/>
            <p:nvPr/>
          </p:nvCxnSpPr>
          <p:spPr>
            <a:xfrm flipH="1">
              <a:off x="1223948" y="0"/>
              <a:ext cx="2492896" cy="2492896"/>
            </a:xfrm>
            <a:prstGeom prst="straightConnector1">
              <a:avLst/>
            </a:prstGeom>
            <a:ln>
              <a:solidFill>
                <a:schemeClr val="bg1">
                  <a:alpha val="48000"/>
                </a:schemeClr>
              </a:solidFill>
              <a:headEnd type="none" w="med" len="med"/>
              <a:tailEnd type="diamond"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4E088E7-A983-466F-8DE3-F1B092F7DF30}"/>
                </a:ext>
              </a:extLst>
            </p:cNvPr>
            <p:cNvCxnSpPr>
              <a:cxnSpLocks/>
            </p:cNvCxnSpPr>
            <p:nvPr/>
          </p:nvCxnSpPr>
          <p:spPr>
            <a:xfrm flipH="1">
              <a:off x="1390972" y="6094323"/>
              <a:ext cx="762229" cy="762229"/>
            </a:xfrm>
            <a:prstGeom prst="straightConnector1">
              <a:avLst/>
            </a:prstGeom>
            <a:ln>
              <a:solidFill>
                <a:schemeClr val="bg1">
                  <a:alpha val="48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CEF0D1A-AAC2-4A85-B7D3-8ED6D7A617AD}"/>
                </a:ext>
              </a:extLst>
            </p:cNvPr>
            <p:cNvCxnSpPr>
              <a:cxnSpLocks/>
            </p:cNvCxnSpPr>
            <p:nvPr/>
          </p:nvCxnSpPr>
          <p:spPr>
            <a:xfrm flipH="1">
              <a:off x="3355186" y="0"/>
              <a:ext cx="995332" cy="995332"/>
            </a:xfrm>
            <a:prstGeom prst="straightConnector1">
              <a:avLst/>
            </a:prstGeom>
            <a:ln>
              <a:solidFill>
                <a:schemeClr val="bg1">
                  <a:alpha val="48000"/>
                </a:schemeClr>
              </a:solidFill>
              <a:headEnd type="none" w="med" len="med"/>
              <a:tailEnd type="diamond"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E1277E-3B6A-4F0E-945C-212340CAC419}"/>
                </a:ext>
              </a:extLst>
            </p:cNvPr>
            <p:cNvCxnSpPr>
              <a:cxnSpLocks/>
            </p:cNvCxnSpPr>
            <p:nvPr/>
          </p:nvCxnSpPr>
          <p:spPr>
            <a:xfrm flipH="1">
              <a:off x="9397166" y="4716154"/>
              <a:ext cx="2140398" cy="2140398"/>
            </a:xfrm>
            <a:prstGeom prst="straightConnector1">
              <a:avLst/>
            </a:prstGeom>
            <a:ln>
              <a:solidFill>
                <a:schemeClr val="bg1">
                  <a:alpha val="48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7A1E554-6A54-4982-9311-2905E06956D1}"/>
                </a:ext>
              </a:extLst>
            </p:cNvPr>
            <p:cNvCxnSpPr>
              <a:cxnSpLocks/>
            </p:cNvCxnSpPr>
            <p:nvPr/>
          </p:nvCxnSpPr>
          <p:spPr>
            <a:xfrm flipH="1">
              <a:off x="8758708" y="5579636"/>
              <a:ext cx="1276916" cy="1276916"/>
            </a:xfrm>
            <a:prstGeom prst="straightConnector1">
              <a:avLst/>
            </a:prstGeom>
            <a:ln>
              <a:solidFill>
                <a:schemeClr val="bg1">
                  <a:alpha val="48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2144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4685" y="1399317"/>
            <a:ext cx="3100986" cy="4153902"/>
          </a:xfrm>
          <a:prstGeom prst="rect">
            <a:avLst/>
          </a:prstGeom>
          <a:noFill/>
        </p:spPr>
        <p:txBody>
          <a:bodyPr wrap="square" rtlCol="0">
            <a:spAutoFit/>
          </a:bodyPr>
          <a:lstStyle/>
          <a:p>
            <a:pPr algn="ctr" defTabSz="913852"/>
            <a:r>
              <a:rPr lang="en-US" sz="2399" b="1" dirty="0">
                <a:solidFill>
                  <a:srgbClr val="0070C0"/>
                </a:solidFill>
              </a:rPr>
              <a:t>ORGANISED CRIMINAL SYNDICATES</a:t>
            </a:r>
          </a:p>
          <a:p>
            <a:pPr algn="ctr" defTabSz="913852"/>
            <a:endParaRPr lang="en-US" sz="2399" b="1" dirty="0">
              <a:solidFill>
                <a:srgbClr val="0070C0"/>
              </a:solidFill>
            </a:endParaRPr>
          </a:p>
          <a:p>
            <a:pPr algn="ctr" defTabSz="913852"/>
            <a:r>
              <a:rPr lang="en-US" sz="2399" b="1" dirty="0">
                <a:solidFill>
                  <a:srgbClr val="0070C0"/>
                </a:solidFill>
              </a:rPr>
              <a:t>OPPORTUNISTIC CRIMINALS</a:t>
            </a:r>
          </a:p>
          <a:p>
            <a:pPr algn="ctr" defTabSz="913852"/>
            <a:endParaRPr lang="en-US" sz="2399" b="1" dirty="0">
              <a:solidFill>
                <a:srgbClr val="0070C0"/>
              </a:solidFill>
            </a:endParaRPr>
          </a:p>
          <a:p>
            <a:pPr algn="ctr" defTabSz="913852"/>
            <a:r>
              <a:rPr lang="en-US" sz="2399" b="1" dirty="0">
                <a:solidFill>
                  <a:srgbClr val="0070C0"/>
                </a:solidFill>
              </a:rPr>
              <a:t>CRIME “TOOLKIT” PROVIDERS</a:t>
            </a:r>
          </a:p>
          <a:p>
            <a:pPr algn="ctr" defTabSz="913852"/>
            <a:endParaRPr lang="en-US" sz="2399" b="1" dirty="0">
              <a:solidFill>
                <a:srgbClr val="0070C0"/>
              </a:solidFill>
            </a:endParaRPr>
          </a:p>
          <a:p>
            <a:pPr algn="ctr" defTabSz="913852"/>
            <a:r>
              <a:rPr lang="en-US" sz="2399" b="1" dirty="0">
                <a:solidFill>
                  <a:srgbClr val="0070C0"/>
                </a:solidFill>
              </a:rPr>
              <a:t>MALWARE AUTHORS</a:t>
            </a:r>
          </a:p>
          <a:p>
            <a:endParaRPr lang="en-GB" sz="2399" dirty="0">
              <a:solidFill>
                <a:prstClr val="black"/>
              </a:solidFill>
            </a:endParaRPr>
          </a:p>
        </p:txBody>
      </p:sp>
      <p:sp>
        <p:nvSpPr>
          <p:cNvPr id="6" name="TextBox 5"/>
          <p:cNvSpPr txBox="1"/>
          <p:nvPr/>
        </p:nvSpPr>
        <p:spPr>
          <a:xfrm>
            <a:off x="8755735" y="4113061"/>
            <a:ext cx="2854423" cy="3138119"/>
          </a:xfrm>
          <a:prstGeom prst="rect">
            <a:avLst/>
          </a:prstGeom>
          <a:noFill/>
          <a:ln>
            <a:noFill/>
          </a:ln>
        </p:spPr>
        <p:txBody>
          <a:bodyPr wrap="square" rtlCol="0">
            <a:spAutoFit/>
          </a:bodyPr>
          <a:lstStyle/>
          <a:p>
            <a:pPr algn="ctr" defTabSz="913852"/>
            <a:r>
              <a:rPr lang="en-US" sz="2399" b="1" dirty="0">
                <a:solidFill>
                  <a:prstClr val="black"/>
                </a:solidFill>
              </a:rPr>
              <a:t>Cybercriminal Code of Ethics</a:t>
            </a:r>
          </a:p>
          <a:p>
            <a:pPr algn="ctr" defTabSz="913852"/>
            <a:endParaRPr lang="en-US" sz="1400" dirty="0">
              <a:solidFill>
                <a:prstClr val="black"/>
              </a:solidFill>
            </a:endParaRPr>
          </a:p>
          <a:p>
            <a:pPr algn="ctr" defTabSz="913852"/>
            <a:r>
              <a:rPr lang="en-US" sz="1400" dirty="0">
                <a:solidFill>
                  <a:prstClr val="black"/>
                </a:solidFill>
              </a:rPr>
              <a:t>“If what you put on the Internet is worth anything, one of us will try to hack or steal it.”</a:t>
            </a:r>
          </a:p>
          <a:p>
            <a:pPr algn="ctr" defTabSz="913852"/>
            <a:endParaRPr lang="en-US" sz="1400" dirty="0">
              <a:solidFill>
                <a:prstClr val="black"/>
              </a:solidFill>
            </a:endParaRPr>
          </a:p>
          <a:p>
            <a:pPr algn="ctr" defTabSz="913852"/>
            <a:r>
              <a:rPr lang="en-US" sz="1400" dirty="0">
                <a:solidFill>
                  <a:prstClr val="black"/>
                </a:solidFill>
              </a:rPr>
              <a:t>“If you don’t care about protecting your stuff from the likes of us, don’t worry: You’re our favourite type of customer!”</a:t>
            </a:r>
          </a:p>
          <a:p>
            <a:endParaRPr lang="en-GB" sz="2399" dirty="0">
              <a:solidFill>
                <a:prstClr val="black"/>
              </a:solidFill>
            </a:endParaRPr>
          </a:p>
        </p:txBody>
      </p:sp>
      <p:sp>
        <p:nvSpPr>
          <p:cNvPr id="2" name="Slide Number Placeholder 1"/>
          <p:cNvSpPr>
            <a:spLocks noGrp="1"/>
          </p:cNvSpPr>
          <p:nvPr>
            <p:ph type="sldNum" sz="quarter" idx="12"/>
          </p:nvPr>
        </p:nvSpPr>
        <p:spPr/>
        <p:txBody>
          <a:bodyPr/>
          <a:lstStyle/>
          <a:p>
            <a:fld id="{538A8E2B-32F9-4F83-B876-938E345D46F6}" type="slidenum">
              <a:rPr lang="en-GB" smtClean="0">
                <a:solidFill>
                  <a:prstClr val="black"/>
                </a:solidFill>
              </a:rPr>
              <a:pPr/>
              <a:t>23</a:t>
            </a:fld>
            <a:endParaRPr lang="en-GB">
              <a:solidFill>
                <a:prstClr val="black"/>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31182" y="-33781"/>
            <a:ext cx="3864421" cy="6890888"/>
          </a:xfrm>
          <a:prstGeom prst="rect">
            <a:avLst/>
          </a:prstGeom>
        </p:spPr>
      </p:pic>
      <p:sp>
        <p:nvSpPr>
          <p:cNvPr id="7" name="Title 2"/>
          <p:cNvSpPr txBox="1">
            <a:spLocks/>
          </p:cNvSpPr>
          <p:nvPr/>
        </p:nvSpPr>
        <p:spPr>
          <a:xfrm>
            <a:off x="515528" y="176712"/>
            <a:ext cx="2756735" cy="666667"/>
          </a:xfrm>
          <a:prstGeom prst="rect">
            <a:avLst/>
          </a:prstGeom>
        </p:spPr>
        <p:txBody>
          <a:bodyPr vert="horz" lIns="91416" tIns="45708" rIns="91416" bIns="45708" rtlCol="0" anchor="ctr">
            <a:normAutofit/>
          </a:bodyPr>
          <a:lstStyle>
            <a:lvl1pPr algn="ctr" defTabSz="914400" rtl="0" eaLnBrk="1" latinLnBrk="0" hangingPunct="1">
              <a:lnSpc>
                <a:spcPct val="90000"/>
              </a:lnSpc>
              <a:spcBef>
                <a:spcPct val="0"/>
              </a:spcBef>
              <a:buNone/>
              <a:defRPr sz="2800" b="1" kern="1200">
                <a:solidFill>
                  <a:srgbClr val="004D8E"/>
                </a:solidFill>
                <a:latin typeface="Arial" panose="020B0604020202020204" pitchFamily="34" charset="0"/>
                <a:ea typeface="+mj-ea"/>
                <a:cs typeface="Arial" panose="020B0604020202020204" pitchFamily="34" charset="0"/>
              </a:defRPr>
            </a:lvl1pPr>
          </a:lstStyle>
          <a:p>
            <a:r>
              <a:rPr lang="en-ZA" sz="2799">
                <a:solidFill>
                  <a:prstClr val="black"/>
                </a:solidFill>
              </a:rPr>
              <a:t>WHO?</a:t>
            </a:r>
            <a:endParaRPr lang="en-US" sz="2799" dirty="0">
              <a:solidFill>
                <a:prstClr val="black"/>
              </a:solidFill>
            </a:endParaRPr>
          </a:p>
        </p:txBody>
      </p:sp>
      <p:sp>
        <p:nvSpPr>
          <p:cNvPr id="9" name="Title 4"/>
          <p:cNvSpPr>
            <a:spLocks noGrp="1"/>
          </p:cNvSpPr>
          <p:nvPr>
            <p:ph type="title"/>
          </p:nvPr>
        </p:nvSpPr>
        <p:spPr>
          <a:xfrm>
            <a:off x="8681114" y="176711"/>
            <a:ext cx="2929043" cy="4378299"/>
          </a:xfrm>
        </p:spPr>
        <p:txBody>
          <a:bodyPr rtlCol="0">
            <a:normAutofit/>
          </a:bodyPr>
          <a:lstStyle/>
          <a:p>
            <a:pPr>
              <a:defRPr/>
            </a:pPr>
            <a:r>
              <a:rPr lang="en-ZA" sz="1999" dirty="0">
                <a:solidFill>
                  <a:srgbClr val="C00000"/>
                </a:solidFill>
                <a:latin typeface="+mn-lt"/>
              </a:rPr>
              <a:t>FINANCIAL THEFT </a:t>
            </a:r>
            <a:br>
              <a:rPr lang="en-ZA" sz="1999" dirty="0">
                <a:solidFill>
                  <a:srgbClr val="C00000"/>
                </a:solidFill>
                <a:latin typeface="+mn-lt"/>
              </a:rPr>
            </a:br>
            <a:br>
              <a:rPr lang="en-ZA" sz="1999" dirty="0">
                <a:solidFill>
                  <a:srgbClr val="C00000"/>
                </a:solidFill>
                <a:latin typeface="+mn-lt"/>
              </a:rPr>
            </a:br>
            <a:r>
              <a:rPr lang="en-ZA" sz="1999" dirty="0">
                <a:solidFill>
                  <a:srgbClr val="C00000"/>
                </a:solidFill>
                <a:latin typeface="+mn-lt"/>
              </a:rPr>
              <a:t>EXTORTION / COLLUSION</a:t>
            </a:r>
            <a:r>
              <a:rPr lang="en-ZA" sz="1999" dirty="0">
                <a:solidFill>
                  <a:schemeClr val="tx1"/>
                </a:solidFill>
                <a:latin typeface="+mn-lt"/>
              </a:rPr>
              <a:t> </a:t>
            </a:r>
            <a:br>
              <a:rPr lang="en-ZA" sz="1999" dirty="0">
                <a:solidFill>
                  <a:srgbClr val="C00000"/>
                </a:solidFill>
                <a:latin typeface="+mn-lt"/>
              </a:rPr>
            </a:br>
            <a:br>
              <a:rPr lang="en-ZA" sz="1999" dirty="0">
                <a:solidFill>
                  <a:srgbClr val="C00000"/>
                </a:solidFill>
                <a:latin typeface="+mn-lt"/>
              </a:rPr>
            </a:br>
            <a:r>
              <a:rPr lang="en-ZA" sz="1999" dirty="0">
                <a:solidFill>
                  <a:schemeClr val="tx1"/>
                </a:solidFill>
                <a:latin typeface="+mn-lt"/>
              </a:rPr>
              <a:t>SCAMS</a:t>
            </a:r>
            <a:r>
              <a:rPr lang="en-ZA" sz="1999" dirty="0">
                <a:solidFill>
                  <a:srgbClr val="C00000"/>
                </a:solidFill>
                <a:latin typeface="+mn-lt"/>
              </a:rPr>
              <a:t> </a:t>
            </a:r>
            <a:br>
              <a:rPr lang="en-ZA" sz="1999" dirty="0">
                <a:solidFill>
                  <a:srgbClr val="C00000"/>
                </a:solidFill>
                <a:latin typeface="+mn-lt"/>
              </a:rPr>
            </a:br>
            <a:br>
              <a:rPr lang="en-ZA" sz="1999" dirty="0">
                <a:solidFill>
                  <a:srgbClr val="C00000"/>
                </a:solidFill>
                <a:latin typeface="+mn-lt"/>
              </a:rPr>
            </a:br>
            <a:r>
              <a:rPr lang="en-ZA" sz="1999" dirty="0">
                <a:solidFill>
                  <a:srgbClr val="C00000"/>
                </a:solidFill>
                <a:latin typeface="+mn-lt"/>
              </a:rPr>
              <a:t>BUSINESS DISRUPTION</a:t>
            </a:r>
            <a:br>
              <a:rPr lang="en-ZA" sz="1999" dirty="0">
                <a:solidFill>
                  <a:srgbClr val="C00000"/>
                </a:solidFill>
                <a:latin typeface="+mn-lt"/>
              </a:rPr>
            </a:br>
            <a:r>
              <a:rPr lang="en-ZA" sz="1999" dirty="0">
                <a:solidFill>
                  <a:srgbClr val="C00000"/>
                </a:solidFill>
                <a:latin typeface="+mn-lt"/>
              </a:rPr>
              <a:t> </a:t>
            </a:r>
            <a:br>
              <a:rPr lang="en-ZA" sz="1999" dirty="0">
                <a:solidFill>
                  <a:srgbClr val="C00000"/>
                </a:solidFill>
                <a:latin typeface="+mn-lt"/>
              </a:rPr>
            </a:br>
            <a:r>
              <a:rPr lang="en-ZA" sz="1999" dirty="0">
                <a:solidFill>
                  <a:srgbClr val="C00000"/>
                </a:solidFill>
                <a:latin typeface="+mn-lt"/>
              </a:rPr>
              <a:t>INFORMATION LEAKAGE </a:t>
            </a:r>
          </a:p>
        </p:txBody>
      </p:sp>
      <p:sp>
        <p:nvSpPr>
          <p:cNvPr id="10" name="Title 2"/>
          <p:cNvSpPr txBox="1">
            <a:spLocks/>
          </p:cNvSpPr>
          <p:nvPr/>
        </p:nvSpPr>
        <p:spPr>
          <a:xfrm>
            <a:off x="8951808" y="176712"/>
            <a:ext cx="2756735" cy="666667"/>
          </a:xfrm>
          <a:prstGeom prst="rect">
            <a:avLst/>
          </a:prstGeom>
        </p:spPr>
        <p:txBody>
          <a:bodyPr vert="horz" lIns="91416" tIns="45708" rIns="91416" bIns="45708" rtlCol="0" anchor="ctr">
            <a:normAutofit/>
          </a:bodyPr>
          <a:lstStyle>
            <a:lvl1pPr algn="ctr" defTabSz="914400" rtl="0" eaLnBrk="1" latinLnBrk="0" hangingPunct="1">
              <a:lnSpc>
                <a:spcPct val="90000"/>
              </a:lnSpc>
              <a:spcBef>
                <a:spcPct val="0"/>
              </a:spcBef>
              <a:buNone/>
              <a:defRPr sz="2800" b="1" kern="1200">
                <a:solidFill>
                  <a:srgbClr val="004D8E"/>
                </a:solidFill>
                <a:latin typeface="Arial" panose="020B0604020202020204" pitchFamily="34" charset="0"/>
                <a:ea typeface="+mj-ea"/>
                <a:cs typeface="Arial" panose="020B0604020202020204" pitchFamily="34" charset="0"/>
              </a:defRPr>
            </a:lvl1pPr>
          </a:lstStyle>
          <a:p>
            <a:r>
              <a:rPr lang="en-ZA" sz="2799" dirty="0">
                <a:solidFill>
                  <a:prstClr val="black"/>
                </a:solidFill>
              </a:rPr>
              <a:t>HOW?</a:t>
            </a:r>
            <a:endParaRPr lang="en-US" sz="2799" dirty="0">
              <a:solidFill>
                <a:prstClr val="black"/>
              </a:solidFill>
            </a:endParaRPr>
          </a:p>
        </p:txBody>
      </p:sp>
    </p:spTree>
    <p:extLst>
      <p:ext uri="{BB962C8B-B14F-4D97-AF65-F5344CB8AC3E}">
        <p14:creationId xmlns:p14="http://schemas.microsoft.com/office/powerpoint/2010/main" val="269474273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8710569" y="1092010"/>
            <a:ext cx="2929043" cy="4378299"/>
          </a:xfrm>
        </p:spPr>
        <p:txBody>
          <a:bodyPr rtlCol="0">
            <a:normAutofit fontScale="90000"/>
          </a:bodyPr>
          <a:lstStyle/>
          <a:p>
            <a:pPr algn="ctr">
              <a:defRPr/>
            </a:pPr>
            <a:br>
              <a:rPr lang="en-ZA" sz="3598" dirty="0">
                <a:latin typeface="+mn-lt"/>
              </a:rPr>
            </a:br>
            <a:r>
              <a:rPr lang="en-ZA" sz="2199" dirty="0">
                <a:solidFill>
                  <a:srgbClr val="C00000"/>
                </a:solidFill>
                <a:latin typeface="+mn-lt"/>
              </a:rPr>
              <a:t>COLLUSION</a:t>
            </a:r>
            <a:br>
              <a:rPr lang="en-ZA" sz="2199" dirty="0">
                <a:solidFill>
                  <a:schemeClr val="tx1"/>
                </a:solidFill>
                <a:latin typeface="+mn-lt"/>
              </a:rPr>
            </a:br>
            <a:br>
              <a:rPr lang="en-ZA" sz="2199" dirty="0">
                <a:solidFill>
                  <a:schemeClr val="tx1"/>
                </a:solidFill>
                <a:latin typeface="+mn-lt"/>
              </a:rPr>
            </a:br>
            <a:r>
              <a:rPr lang="en-ZA" sz="2199" dirty="0">
                <a:solidFill>
                  <a:schemeClr val="tx1"/>
                </a:solidFill>
                <a:latin typeface="+mn-lt"/>
              </a:rPr>
              <a:t>FRAUD</a:t>
            </a:r>
            <a:br>
              <a:rPr lang="en-ZA" sz="2199" dirty="0">
                <a:solidFill>
                  <a:schemeClr val="tx1"/>
                </a:solidFill>
                <a:latin typeface="+mn-lt"/>
              </a:rPr>
            </a:br>
            <a:br>
              <a:rPr lang="en-ZA" sz="2199" dirty="0">
                <a:solidFill>
                  <a:schemeClr val="tx1"/>
                </a:solidFill>
                <a:latin typeface="+mn-lt"/>
              </a:rPr>
            </a:br>
            <a:r>
              <a:rPr lang="en-ZA" sz="2199" dirty="0">
                <a:solidFill>
                  <a:schemeClr val="tx1"/>
                </a:solidFill>
                <a:latin typeface="+mn-lt"/>
              </a:rPr>
              <a:t>SOCIAL ENGINEERING</a:t>
            </a:r>
            <a:br>
              <a:rPr lang="en-ZA" sz="2199" dirty="0">
                <a:solidFill>
                  <a:schemeClr val="tx1"/>
                </a:solidFill>
                <a:latin typeface="+mn-lt"/>
              </a:rPr>
            </a:br>
            <a:br>
              <a:rPr lang="en-ZA" sz="2199" dirty="0">
                <a:solidFill>
                  <a:schemeClr val="tx1"/>
                </a:solidFill>
                <a:latin typeface="+mn-lt"/>
              </a:rPr>
            </a:br>
            <a:r>
              <a:rPr lang="en-ZA" sz="2199" dirty="0">
                <a:solidFill>
                  <a:srgbClr val="C00000"/>
                </a:solidFill>
                <a:latin typeface="+mn-lt"/>
              </a:rPr>
              <a:t>SPEAR PHISHING </a:t>
            </a:r>
            <a:br>
              <a:rPr lang="en-ZA" sz="2199" dirty="0">
                <a:solidFill>
                  <a:srgbClr val="C00000"/>
                </a:solidFill>
                <a:latin typeface="+mn-lt"/>
              </a:rPr>
            </a:br>
            <a:br>
              <a:rPr lang="en-ZA" sz="2199" dirty="0">
                <a:solidFill>
                  <a:srgbClr val="C00000"/>
                </a:solidFill>
                <a:latin typeface="+mn-lt"/>
              </a:rPr>
            </a:br>
            <a:r>
              <a:rPr lang="en-ZA" sz="2199" dirty="0">
                <a:solidFill>
                  <a:srgbClr val="C00000"/>
                </a:solidFill>
                <a:latin typeface="+mn-lt"/>
              </a:rPr>
              <a:t>INFORMATION LEAKS</a:t>
            </a:r>
            <a:br>
              <a:rPr lang="en-ZA" sz="2199" dirty="0">
                <a:solidFill>
                  <a:srgbClr val="C00000"/>
                </a:solidFill>
                <a:latin typeface="+mn-lt"/>
              </a:rPr>
            </a:br>
            <a:br>
              <a:rPr lang="en-ZA" sz="2199" dirty="0">
                <a:solidFill>
                  <a:srgbClr val="C00000"/>
                </a:solidFill>
                <a:latin typeface="+mn-lt"/>
              </a:rPr>
            </a:br>
            <a:r>
              <a:rPr lang="en-ZA" sz="2199" dirty="0">
                <a:solidFill>
                  <a:schemeClr val="tx1"/>
                </a:solidFill>
                <a:latin typeface="+mn-lt"/>
              </a:rPr>
              <a:t>EXTORTION</a:t>
            </a:r>
            <a:br>
              <a:rPr lang="en-ZA" sz="2199" dirty="0">
                <a:solidFill>
                  <a:schemeClr val="tx1"/>
                </a:solidFill>
                <a:latin typeface="+mn-lt"/>
              </a:rPr>
            </a:br>
            <a:br>
              <a:rPr lang="en-ZA" sz="2199" dirty="0">
                <a:solidFill>
                  <a:schemeClr val="tx1"/>
                </a:solidFill>
                <a:latin typeface="+mn-lt"/>
              </a:rPr>
            </a:br>
            <a:r>
              <a:rPr lang="en-ZA" sz="2199" dirty="0">
                <a:solidFill>
                  <a:schemeClr val="tx1"/>
                </a:solidFill>
                <a:latin typeface="+mn-lt"/>
              </a:rPr>
              <a:t>DARK WEB ACTIVITY </a:t>
            </a:r>
            <a:br>
              <a:rPr lang="en-ZA" sz="2199" dirty="0">
                <a:solidFill>
                  <a:srgbClr val="C00000"/>
                </a:solidFill>
                <a:latin typeface="+mn-lt"/>
              </a:rPr>
            </a:br>
            <a:br>
              <a:rPr lang="en-ZA" sz="2199" dirty="0">
                <a:solidFill>
                  <a:srgbClr val="C00000"/>
                </a:solidFill>
                <a:latin typeface="+mn-lt"/>
              </a:rPr>
            </a:br>
            <a:r>
              <a:rPr lang="en-ZA" sz="2199" dirty="0">
                <a:solidFill>
                  <a:srgbClr val="C00000"/>
                </a:solidFill>
                <a:latin typeface="+mn-lt"/>
              </a:rPr>
              <a:t> RANSOMWARE</a:t>
            </a:r>
            <a:endParaRPr lang="en-ZA" sz="1999" dirty="0">
              <a:solidFill>
                <a:srgbClr val="C00000"/>
              </a:solidFill>
              <a:latin typeface="+mn-lt"/>
            </a:endParaRPr>
          </a:p>
        </p:txBody>
      </p:sp>
      <p:sp>
        <p:nvSpPr>
          <p:cNvPr id="3" name="TextBox 2"/>
          <p:cNvSpPr txBox="1"/>
          <p:nvPr/>
        </p:nvSpPr>
        <p:spPr>
          <a:xfrm>
            <a:off x="515528" y="937793"/>
            <a:ext cx="3031659" cy="5630387"/>
          </a:xfrm>
          <a:prstGeom prst="rect">
            <a:avLst/>
          </a:prstGeom>
          <a:noFill/>
        </p:spPr>
        <p:txBody>
          <a:bodyPr wrap="square" rtlCol="0">
            <a:spAutoFit/>
          </a:bodyPr>
          <a:lstStyle/>
          <a:p>
            <a:pPr algn="ctr" defTabSz="913852"/>
            <a:r>
              <a:rPr lang="en-US" sz="2399" b="1" dirty="0">
                <a:solidFill>
                  <a:srgbClr val="0070C0"/>
                </a:solidFill>
              </a:rPr>
              <a:t>HACKTIVISTS</a:t>
            </a:r>
          </a:p>
          <a:p>
            <a:pPr algn="ctr" defTabSz="913852"/>
            <a:endParaRPr lang="en-US" sz="2399" b="1" dirty="0">
              <a:solidFill>
                <a:srgbClr val="0070C0"/>
              </a:solidFill>
            </a:endParaRPr>
          </a:p>
          <a:p>
            <a:pPr algn="ctr" defTabSz="913852"/>
            <a:r>
              <a:rPr lang="en-US" sz="2399" b="1" dirty="0">
                <a:solidFill>
                  <a:srgbClr val="0070C0"/>
                </a:solidFill>
              </a:rPr>
              <a:t>UNAWARE </a:t>
            </a:r>
          </a:p>
          <a:p>
            <a:pPr algn="ctr" defTabSz="913852"/>
            <a:r>
              <a:rPr lang="en-US" sz="2399" b="1" dirty="0">
                <a:solidFill>
                  <a:srgbClr val="0070C0"/>
                </a:solidFill>
              </a:rPr>
              <a:t>EMPLOYEES</a:t>
            </a:r>
          </a:p>
          <a:p>
            <a:pPr algn="ctr" defTabSz="913852"/>
            <a:endParaRPr lang="en-US" sz="2399" b="1" dirty="0">
              <a:solidFill>
                <a:srgbClr val="0070C0"/>
              </a:solidFill>
            </a:endParaRPr>
          </a:p>
          <a:p>
            <a:pPr algn="ctr" defTabSz="913852"/>
            <a:r>
              <a:rPr lang="en-US" sz="2399" b="1" dirty="0">
                <a:solidFill>
                  <a:srgbClr val="0070C0"/>
                </a:solidFill>
              </a:rPr>
              <a:t>RECKLESS </a:t>
            </a:r>
          </a:p>
          <a:p>
            <a:pPr algn="ctr" defTabSz="913852"/>
            <a:r>
              <a:rPr lang="en-US" sz="2399" b="1" dirty="0">
                <a:solidFill>
                  <a:srgbClr val="0070C0"/>
                </a:solidFill>
              </a:rPr>
              <a:t>EMPLOYEES</a:t>
            </a:r>
          </a:p>
          <a:p>
            <a:pPr algn="ctr" defTabSz="913852"/>
            <a:endParaRPr lang="en-US" sz="2399" b="1" dirty="0">
              <a:solidFill>
                <a:srgbClr val="0070C0"/>
              </a:solidFill>
            </a:endParaRPr>
          </a:p>
          <a:p>
            <a:pPr algn="ctr" defTabSz="913852"/>
            <a:r>
              <a:rPr lang="en-US" sz="2399" b="1" dirty="0">
                <a:solidFill>
                  <a:srgbClr val="0070C0"/>
                </a:solidFill>
              </a:rPr>
              <a:t>DISGRUNTLED EMPLOYEES</a:t>
            </a:r>
          </a:p>
          <a:p>
            <a:pPr algn="ctr" defTabSz="913852"/>
            <a:endParaRPr lang="en-US" sz="2399" b="1" dirty="0">
              <a:solidFill>
                <a:srgbClr val="0070C0"/>
              </a:solidFill>
            </a:endParaRPr>
          </a:p>
          <a:p>
            <a:pPr algn="ctr" defTabSz="913852"/>
            <a:r>
              <a:rPr lang="en-US" sz="2399" b="1" dirty="0">
                <a:solidFill>
                  <a:srgbClr val="0070C0"/>
                </a:solidFill>
              </a:rPr>
              <a:t>INFORMATION PARTNERS</a:t>
            </a:r>
          </a:p>
          <a:p>
            <a:pPr algn="ctr" defTabSz="913852"/>
            <a:endParaRPr lang="en-US" sz="2399" b="1" dirty="0">
              <a:solidFill>
                <a:srgbClr val="0070C0"/>
              </a:solidFill>
            </a:endParaRPr>
          </a:p>
          <a:p>
            <a:endParaRPr lang="en-GB" sz="2399" dirty="0">
              <a:solidFill>
                <a:prstClr val="black"/>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64288" y="-61711"/>
            <a:ext cx="3895495" cy="6918818"/>
          </a:xfrm>
          <a:prstGeom prst="rect">
            <a:avLst/>
          </a:prstGeom>
        </p:spPr>
      </p:pic>
      <p:sp>
        <p:nvSpPr>
          <p:cNvPr id="5" name="Slide Number Placeholder 4"/>
          <p:cNvSpPr>
            <a:spLocks noGrp="1"/>
          </p:cNvSpPr>
          <p:nvPr>
            <p:ph type="sldNum" sz="quarter" idx="12"/>
          </p:nvPr>
        </p:nvSpPr>
        <p:spPr/>
        <p:txBody>
          <a:bodyPr/>
          <a:lstStyle/>
          <a:p>
            <a:fld id="{538A8E2B-32F9-4F83-B876-938E345D46F6}" type="slidenum">
              <a:rPr lang="en-GB" smtClean="0">
                <a:solidFill>
                  <a:prstClr val="black"/>
                </a:solidFill>
              </a:rPr>
              <a:pPr/>
              <a:t>24</a:t>
            </a:fld>
            <a:endParaRPr lang="en-GB">
              <a:solidFill>
                <a:prstClr val="black"/>
              </a:solidFill>
            </a:endParaRPr>
          </a:p>
        </p:txBody>
      </p:sp>
      <p:sp>
        <p:nvSpPr>
          <p:cNvPr id="6" name="Title 2"/>
          <p:cNvSpPr txBox="1">
            <a:spLocks/>
          </p:cNvSpPr>
          <p:nvPr/>
        </p:nvSpPr>
        <p:spPr>
          <a:xfrm>
            <a:off x="515528" y="176712"/>
            <a:ext cx="2756735" cy="666667"/>
          </a:xfrm>
          <a:prstGeom prst="rect">
            <a:avLst/>
          </a:prstGeom>
        </p:spPr>
        <p:txBody>
          <a:bodyPr vert="horz" lIns="91416" tIns="45708" rIns="91416" bIns="45708" rtlCol="0" anchor="ctr">
            <a:normAutofit/>
          </a:bodyPr>
          <a:lstStyle>
            <a:lvl1pPr algn="ctr" defTabSz="914400" rtl="0" eaLnBrk="1" latinLnBrk="0" hangingPunct="1">
              <a:lnSpc>
                <a:spcPct val="90000"/>
              </a:lnSpc>
              <a:spcBef>
                <a:spcPct val="0"/>
              </a:spcBef>
              <a:buNone/>
              <a:defRPr sz="2800" b="1" kern="1200">
                <a:solidFill>
                  <a:srgbClr val="004D8E"/>
                </a:solidFill>
                <a:latin typeface="Arial" panose="020B0604020202020204" pitchFamily="34" charset="0"/>
                <a:ea typeface="+mj-ea"/>
                <a:cs typeface="Arial" panose="020B0604020202020204" pitchFamily="34" charset="0"/>
              </a:defRPr>
            </a:lvl1pPr>
          </a:lstStyle>
          <a:p>
            <a:r>
              <a:rPr lang="en-ZA" sz="2799">
                <a:solidFill>
                  <a:prstClr val="black"/>
                </a:solidFill>
              </a:rPr>
              <a:t>WHO?</a:t>
            </a:r>
            <a:endParaRPr lang="en-US" sz="2799" dirty="0">
              <a:solidFill>
                <a:prstClr val="black"/>
              </a:solidFill>
            </a:endParaRPr>
          </a:p>
        </p:txBody>
      </p:sp>
      <p:sp>
        <p:nvSpPr>
          <p:cNvPr id="7" name="Title 2"/>
          <p:cNvSpPr txBox="1">
            <a:spLocks/>
          </p:cNvSpPr>
          <p:nvPr/>
        </p:nvSpPr>
        <p:spPr>
          <a:xfrm>
            <a:off x="8951808" y="176712"/>
            <a:ext cx="2756735" cy="666667"/>
          </a:xfrm>
          <a:prstGeom prst="rect">
            <a:avLst/>
          </a:prstGeom>
        </p:spPr>
        <p:txBody>
          <a:bodyPr vert="horz" lIns="91416" tIns="45708" rIns="91416" bIns="45708" rtlCol="0" anchor="ctr">
            <a:normAutofit/>
          </a:bodyPr>
          <a:lstStyle>
            <a:lvl1pPr algn="ctr" defTabSz="914400" rtl="0" eaLnBrk="1" latinLnBrk="0" hangingPunct="1">
              <a:lnSpc>
                <a:spcPct val="90000"/>
              </a:lnSpc>
              <a:spcBef>
                <a:spcPct val="0"/>
              </a:spcBef>
              <a:buNone/>
              <a:defRPr sz="2800" b="1" kern="1200">
                <a:solidFill>
                  <a:srgbClr val="004D8E"/>
                </a:solidFill>
                <a:latin typeface="Arial" panose="020B0604020202020204" pitchFamily="34" charset="0"/>
                <a:ea typeface="+mj-ea"/>
                <a:cs typeface="Arial" panose="020B0604020202020204" pitchFamily="34" charset="0"/>
              </a:defRPr>
            </a:lvl1pPr>
          </a:lstStyle>
          <a:p>
            <a:r>
              <a:rPr lang="en-ZA" sz="2799" dirty="0">
                <a:solidFill>
                  <a:prstClr val="black"/>
                </a:solidFill>
              </a:rPr>
              <a:t>HOW?</a:t>
            </a:r>
            <a:endParaRPr lang="en-US" sz="2799" dirty="0">
              <a:solidFill>
                <a:prstClr val="black"/>
              </a:solidFill>
            </a:endParaRPr>
          </a:p>
        </p:txBody>
      </p:sp>
    </p:spTree>
    <p:extLst>
      <p:ext uri="{BB962C8B-B14F-4D97-AF65-F5344CB8AC3E}">
        <p14:creationId xmlns:p14="http://schemas.microsoft.com/office/powerpoint/2010/main" val="306607700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44E413-A70B-C64A-8BBF-BA43F0EB5F23}"/>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300" b="0" i="0" u="none" strike="noStrike" kern="1200" cap="none" spc="0" normalizeH="0" baseline="0" noProof="0" smtClean="0">
                <a:ln>
                  <a:noFill/>
                </a:ln>
                <a:solidFill>
                  <a:prstClr val="white"/>
                </a:solidFill>
                <a:effectLst/>
                <a:uLnTx/>
                <a:uFillTx/>
                <a:latin typeface="Open Sans" panose="020B0606030504020204"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3" name="Title 2">
            <a:extLst>
              <a:ext uri="{FF2B5EF4-FFF2-40B4-BE49-F238E27FC236}">
                <a16:creationId xmlns:a16="http://schemas.microsoft.com/office/drawing/2014/main" id="{C6072AA7-3D3F-4F45-A319-460E48823236}"/>
              </a:ext>
            </a:extLst>
          </p:cNvPr>
          <p:cNvSpPr>
            <a:spLocks noGrp="1"/>
          </p:cNvSpPr>
          <p:nvPr>
            <p:ph type="title"/>
          </p:nvPr>
        </p:nvSpPr>
        <p:spPr/>
        <p:txBody>
          <a:bodyPr/>
          <a:lstStyle/>
          <a:p>
            <a:r>
              <a:rPr lang="en-US" b="1" dirty="0"/>
              <a:t>Operational View – Retail Banking</a:t>
            </a:r>
          </a:p>
        </p:txBody>
      </p:sp>
      <p:sp>
        <p:nvSpPr>
          <p:cNvPr id="16" name="Rectangle 15">
            <a:extLst>
              <a:ext uri="{FF2B5EF4-FFF2-40B4-BE49-F238E27FC236}">
                <a16:creationId xmlns:a16="http://schemas.microsoft.com/office/drawing/2014/main" id="{74E9E571-950D-0847-BE76-3C74392A9AD8}"/>
              </a:ext>
            </a:extLst>
          </p:cNvPr>
          <p:cNvSpPr/>
          <p:nvPr/>
        </p:nvSpPr>
        <p:spPr>
          <a:xfrm>
            <a:off x="3289564" y="4045721"/>
            <a:ext cx="866950" cy="1559088"/>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67F0FF75-8EDC-1249-87D6-61BDC7F9CCB0}"/>
              </a:ext>
            </a:extLst>
          </p:cNvPr>
          <p:cNvSpPr/>
          <p:nvPr/>
        </p:nvSpPr>
        <p:spPr>
          <a:xfrm>
            <a:off x="5265994" y="4050404"/>
            <a:ext cx="866950" cy="1559088"/>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5C28B7B1-7B53-B94C-AB39-FF094220C73B}"/>
              </a:ext>
            </a:extLst>
          </p:cNvPr>
          <p:cNvSpPr/>
          <p:nvPr/>
        </p:nvSpPr>
        <p:spPr>
          <a:xfrm flipV="1">
            <a:off x="1869728" y="1332465"/>
            <a:ext cx="8363894" cy="4832839"/>
          </a:xfrm>
          <a:prstGeom prst="rect">
            <a:avLst/>
          </a:prstGeom>
          <a:solidFill>
            <a:schemeClr val="bg1">
              <a:lumMod val="95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88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54E9A725-A3CE-8049-8B74-11987C6D3BD9}"/>
              </a:ext>
            </a:extLst>
          </p:cNvPr>
          <p:cNvSpPr/>
          <p:nvPr/>
        </p:nvSpPr>
        <p:spPr>
          <a:xfrm>
            <a:off x="2246176" y="3995116"/>
            <a:ext cx="7888158" cy="2000655"/>
          </a:xfrm>
          <a:prstGeom prst="rect">
            <a:avLst/>
          </a:prstGeom>
          <a:solidFill>
            <a:schemeClr val="bg1">
              <a:lumMod val="85000"/>
            </a:schemeClr>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158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4DC5F22F-5DB3-E642-8CD0-F7006C337C66}"/>
              </a:ext>
            </a:extLst>
          </p:cNvPr>
          <p:cNvSpPr/>
          <p:nvPr/>
        </p:nvSpPr>
        <p:spPr>
          <a:xfrm>
            <a:off x="9226624" y="1616530"/>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Investment Management</a:t>
            </a:r>
          </a:p>
        </p:txBody>
      </p:sp>
      <p:sp>
        <p:nvSpPr>
          <p:cNvPr id="21" name="Rectangle 20">
            <a:extLst>
              <a:ext uri="{FF2B5EF4-FFF2-40B4-BE49-F238E27FC236}">
                <a16:creationId xmlns:a16="http://schemas.microsoft.com/office/drawing/2014/main" id="{63F52B9E-4186-CE4C-915E-2437057DAB86}"/>
              </a:ext>
            </a:extLst>
          </p:cNvPr>
          <p:cNvSpPr/>
          <p:nvPr/>
        </p:nvSpPr>
        <p:spPr>
          <a:xfrm>
            <a:off x="9226624" y="1923731"/>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Portfolio</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Planning</a:t>
            </a:r>
          </a:p>
        </p:txBody>
      </p:sp>
      <p:sp>
        <p:nvSpPr>
          <p:cNvPr id="22" name="Rectangle 21">
            <a:extLst>
              <a:ext uri="{FF2B5EF4-FFF2-40B4-BE49-F238E27FC236}">
                <a16:creationId xmlns:a16="http://schemas.microsoft.com/office/drawing/2014/main" id="{D6B3F1A1-BBD4-2F4D-B173-CF85DB24D6C0}"/>
              </a:ext>
            </a:extLst>
          </p:cNvPr>
          <p:cNvSpPr/>
          <p:nvPr/>
        </p:nvSpPr>
        <p:spPr>
          <a:xfrm>
            <a:off x="9226624" y="2230932"/>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Trust Service Management</a:t>
            </a:r>
          </a:p>
        </p:txBody>
      </p:sp>
      <p:sp>
        <p:nvSpPr>
          <p:cNvPr id="23" name="Rectangle 22">
            <a:extLst>
              <a:ext uri="{FF2B5EF4-FFF2-40B4-BE49-F238E27FC236}">
                <a16:creationId xmlns:a16="http://schemas.microsoft.com/office/drawing/2014/main" id="{95C8FC23-CE61-FC48-B144-5EA02E21900F}"/>
              </a:ext>
            </a:extLst>
          </p:cNvPr>
          <p:cNvSpPr/>
          <p:nvPr/>
        </p:nvSpPr>
        <p:spPr>
          <a:xfrm>
            <a:off x="2303334" y="4049890"/>
            <a:ext cx="866950" cy="1559088"/>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3DDA069F-1521-524F-8FC7-25B5F064BFF3}"/>
              </a:ext>
            </a:extLst>
          </p:cNvPr>
          <p:cNvSpPr txBox="1">
            <a:spLocks/>
          </p:cNvSpPr>
          <p:nvPr/>
        </p:nvSpPr>
        <p:spPr>
          <a:xfrm>
            <a:off x="2295543" y="4072448"/>
            <a:ext cx="866972" cy="282439"/>
          </a:xfrm>
          <a:prstGeom prst="rect">
            <a:avLst/>
          </a:prstGeom>
          <a:noFill/>
          <a:ln w="3175">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Product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25" name="TextBox 24">
            <a:extLst>
              <a:ext uri="{FF2B5EF4-FFF2-40B4-BE49-F238E27FC236}">
                <a16:creationId xmlns:a16="http://schemas.microsoft.com/office/drawing/2014/main" id="{403EEEE4-16FF-1D4F-ACD5-A1F97EB14033}"/>
              </a:ext>
            </a:extLst>
          </p:cNvPr>
          <p:cNvSpPr txBox="1">
            <a:spLocks/>
          </p:cNvSpPr>
          <p:nvPr/>
        </p:nvSpPr>
        <p:spPr>
          <a:xfrm>
            <a:off x="2361675" y="4343944"/>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defPPr>
              <a:defRPr lang="en-US"/>
            </a:defPPr>
            <a:lvl1pPr algn="ctr">
              <a:defRPr sz="700">
                <a:solidFill>
                  <a:srgbClr val="595959"/>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Product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Innovation</a:t>
            </a:r>
          </a:p>
        </p:txBody>
      </p:sp>
      <p:sp>
        <p:nvSpPr>
          <p:cNvPr id="26" name="TextBox 25">
            <a:extLst>
              <a:ext uri="{FF2B5EF4-FFF2-40B4-BE49-F238E27FC236}">
                <a16:creationId xmlns:a16="http://schemas.microsoft.com/office/drawing/2014/main" id="{EE58B46A-FD08-0041-BBAE-3BD53EB8D80A}"/>
              </a:ext>
            </a:extLst>
          </p:cNvPr>
          <p:cNvSpPr txBox="1">
            <a:spLocks/>
          </p:cNvSpPr>
          <p:nvPr/>
        </p:nvSpPr>
        <p:spPr>
          <a:xfrm>
            <a:off x="2361675" y="4653423"/>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defPPr>
              <a:defRPr lang="en-US"/>
            </a:defPPr>
            <a:lvl1pPr algn="ctr">
              <a:defRPr sz="700">
                <a:solidFill>
                  <a:srgbClr val="595959"/>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Product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Training</a:t>
            </a:r>
          </a:p>
        </p:txBody>
      </p:sp>
      <p:sp>
        <p:nvSpPr>
          <p:cNvPr id="27" name="TextBox 26">
            <a:extLst>
              <a:ext uri="{FF2B5EF4-FFF2-40B4-BE49-F238E27FC236}">
                <a16:creationId xmlns:a16="http://schemas.microsoft.com/office/drawing/2014/main" id="{ACAA711A-3453-6649-A10E-DF7013017E03}"/>
              </a:ext>
            </a:extLst>
          </p:cNvPr>
          <p:cNvSpPr txBox="1">
            <a:spLocks/>
          </p:cNvSpPr>
          <p:nvPr/>
        </p:nvSpPr>
        <p:spPr>
          <a:xfrm>
            <a:off x="2361675" y="4962901"/>
            <a:ext cx="748849" cy="282439"/>
          </a:xfrm>
          <a:prstGeom prst="rect">
            <a:avLst/>
          </a:prstGeom>
          <a:solidFill>
            <a:srgbClr val="FFFF00"/>
          </a:solidFill>
          <a:ln w="3175">
            <a:solidFill>
              <a:schemeClr val="tx2"/>
            </a:solidFill>
          </a:ln>
        </p:spPr>
        <p:txBody>
          <a:bodyPr wrap="square" rtlCol="0">
            <a:spAutoFit/>
          </a:bodyPr>
          <a:lstStyle>
            <a:defPPr>
              <a:defRPr lang="en-US"/>
            </a:defPPr>
            <a:lvl1pPr algn="ctr">
              <a:defRPr sz="700">
                <a:solidFill>
                  <a:srgbClr val="595959"/>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Product Catalog</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28" name="Rectangle 27">
            <a:extLst>
              <a:ext uri="{FF2B5EF4-FFF2-40B4-BE49-F238E27FC236}">
                <a16:creationId xmlns:a16="http://schemas.microsoft.com/office/drawing/2014/main" id="{3B6A8DC2-BC83-6248-ADDC-6E5E20007558}"/>
              </a:ext>
            </a:extLst>
          </p:cNvPr>
          <p:cNvSpPr/>
          <p:nvPr/>
        </p:nvSpPr>
        <p:spPr>
          <a:xfrm>
            <a:off x="2285294" y="1610998"/>
            <a:ext cx="857424" cy="1810562"/>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939BD8F0-9DFA-3A4F-B1A9-90EC77C8DF89}"/>
              </a:ext>
            </a:extLst>
          </p:cNvPr>
          <p:cNvSpPr txBox="1">
            <a:spLocks/>
          </p:cNvSpPr>
          <p:nvPr/>
        </p:nvSpPr>
        <p:spPr>
          <a:xfrm>
            <a:off x="2297749" y="1618034"/>
            <a:ext cx="857424" cy="282439"/>
          </a:xfrm>
          <a:prstGeom prst="rect">
            <a:avLst/>
          </a:prstGeom>
          <a:noFill/>
          <a:ln w="3175">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Marketing</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30" name="TextBox 29">
            <a:extLst>
              <a:ext uri="{FF2B5EF4-FFF2-40B4-BE49-F238E27FC236}">
                <a16:creationId xmlns:a16="http://schemas.microsoft.com/office/drawing/2014/main" id="{D0A3D8FC-5AB3-8A4A-92CD-5B03C48BA999}"/>
              </a:ext>
            </a:extLst>
          </p:cNvPr>
          <p:cNvSpPr txBox="1">
            <a:spLocks/>
          </p:cNvSpPr>
          <p:nvPr/>
        </p:nvSpPr>
        <p:spPr>
          <a:xfrm>
            <a:off x="2337861" y="1884129"/>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Market Research</a:t>
            </a:r>
          </a:p>
        </p:txBody>
      </p:sp>
      <p:sp>
        <p:nvSpPr>
          <p:cNvPr id="31" name="TextBox 30">
            <a:extLst>
              <a:ext uri="{FF2B5EF4-FFF2-40B4-BE49-F238E27FC236}">
                <a16:creationId xmlns:a16="http://schemas.microsoft.com/office/drawing/2014/main" id="{62DBA882-DCC6-DF49-9990-845CD21CE9AF}"/>
              </a:ext>
            </a:extLst>
          </p:cNvPr>
          <p:cNvSpPr txBox="1">
            <a:spLocks/>
          </p:cNvSpPr>
          <p:nvPr/>
        </p:nvSpPr>
        <p:spPr>
          <a:xfrm>
            <a:off x="2337861" y="2185032"/>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Promotions &amp; Incentives</a:t>
            </a:r>
          </a:p>
        </p:txBody>
      </p:sp>
      <p:sp>
        <p:nvSpPr>
          <p:cNvPr id="32" name="TextBox 31">
            <a:extLst>
              <a:ext uri="{FF2B5EF4-FFF2-40B4-BE49-F238E27FC236}">
                <a16:creationId xmlns:a16="http://schemas.microsoft.com/office/drawing/2014/main" id="{45CE06F7-B1B2-E941-8A6A-7464EAAC9968}"/>
              </a:ext>
            </a:extLst>
          </p:cNvPr>
          <p:cNvSpPr txBox="1">
            <a:spLocks/>
          </p:cNvSpPr>
          <p:nvPr/>
        </p:nvSpPr>
        <p:spPr>
          <a:xfrm>
            <a:off x="2337861" y="2485935"/>
            <a:ext cx="748849" cy="271497"/>
          </a:xfrm>
          <a:prstGeom prst="rect">
            <a:avLst/>
          </a:prstGeom>
          <a:solidFill>
            <a:srgbClr val="FF0000"/>
          </a:solidFill>
          <a:ln w="3175">
            <a:solidFill>
              <a:schemeClr val="tx2"/>
            </a:solidFill>
          </a:ln>
        </p:spPr>
        <p:txBody>
          <a:bodyPr wrap="square" rtlCol="0" anchor="ctr">
            <a:noAutofit/>
          </a:bodyPr>
          <a:lstStyle>
            <a:defPPr>
              <a:defRPr lang="en-US"/>
            </a:defPPr>
            <a:lvl1pPr algn="ctr">
              <a:defRPr sz="700">
                <a:solidFill>
                  <a:schemeClr val="bg1"/>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Advertising</a:t>
            </a:r>
          </a:p>
        </p:txBody>
      </p:sp>
      <p:sp>
        <p:nvSpPr>
          <p:cNvPr id="33" name="TextBox 32">
            <a:extLst>
              <a:ext uri="{FF2B5EF4-FFF2-40B4-BE49-F238E27FC236}">
                <a16:creationId xmlns:a16="http://schemas.microsoft.com/office/drawing/2014/main" id="{44945B91-87A3-1642-B89D-C31EE12DAC18}"/>
              </a:ext>
            </a:extLst>
          </p:cNvPr>
          <p:cNvSpPr txBox="1">
            <a:spLocks/>
          </p:cNvSpPr>
          <p:nvPr/>
        </p:nvSpPr>
        <p:spPr>
          <a:xfrm>
            <a:off x="2337861" y="3087740"/>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Brand Management</a:t>
            </a:r>
          </a:p>
        </p:txBody>
      </p:sp>
      <p:sp>
        <p:nvSpPr>
          <p:cNvPr id="34" name="Rectangle 33">
            <a:extLst>
              <a:ext uri="{FF2B5EF4-FFF2-40B4-BE49-F238E27FC236}">
                <a16:creationId xmlns:a16="http://schemas.microsoft.com/office/drawing/2014/main" id="{157ABCA0-8B14-974C-B471-6D099686D0F6}"/>
              </a:ext>
            </a:extLst>
          </p:cNvPr>
          <p:cNvSpPr/>
          <p:nvPr/>
        </p:nvSpPr>
        <p:spPr>
          <a:xfrm>
            <a:off x="3310461" y="1610009"/>
            <a:ext cx="2821654" cy="2159438"/>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9BC39DDE-F71A-8946-9FEF-ABFD64F9BF42}"/>
              </a:ext>
            </a:extLst>
          </p:cNvPr>
          <p:cNvSpPr txBox="1">
            <a:spLocks/>
          </p:cNvSpPr>
          <p:nvPr/>
        </p:nvSpPr>
        <p:spPr>
          <a:xfrm>
            <a:off x="3369451" y="1896823"/>
            <a:ext cx="748849" cy="1042962"/>
          </a:xfrm>
          <a:prstGeom prst="rect">
            <a:avLst/>
          </a:prstGeom>
          <a:solidFill>
            <a:schemeClr val="accent1">
              <a:lumMod val="20000"/>
              <a:lumOff val="80000"/>
            </a:schemeClr>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Origination</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36" name="TextBox 35">
            <a:extLst>
              <a:ext uri="{FF2B5EF4-FFF2-40B4-BE49-F238E27FC236}">
                <a16:creationId xmlns:a16="http://schemas.microsoft.com/office/drawing/2014/main" id="{C70139F4-C9B3-4F41-97E8-8E686F68D9A7}"/>
              </a:ext>
            </a:extLst>
          </p:cNvPr>
          <p:cNvSpPr txBox="1">
            <a:spLocks/>
          </p:cNvSpPr>
          <p:nvPr/>
        </p:nvSpPr>
        <p:spPr>
          <a:xfrm>
            <a:off x="4283613" y="1616466"/>
            <a:ext cx="857424" cy="282439"/>
          </a:xfrm>
          <a:prstGeom prst="rect">
            <a:avLst/>
          </a:prstGeom>
          <a:noFill/>
          <a:ln w="3175">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Lending</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37" name="TextBox 36">
            <a:extLst>
              <a:ext uri="{FF2B5EF4-FFF2-40B4-BE49-F238E27FC236}">
                <a16:creationId xmlns:a16="http://schemas.microsoft.com/office/drawing/2014/main" id="{4394C1B3-CDDE-294C-BBC2-3DDE62E2A9F0}"/>
              </a:ext>
            </a:extLst>
          </p:cNvPr>
          <p:cNvSpPr txBox="1">
            <a:spLocks/>
          </p:cNvSpPr>
          <p:nvPr/>
        </p:nvSpPr>
        <p:spPr>
          <a:xfrm>
            <a:off x="3407901" y="2180427"/>
            <a:ext cx="666885" cy="282439"/>
          </a:xfrm>
          <a:prstGeom prst="rect">
            <a:avLst/>
          </a:prstGeom>
          <a:solidFill>
            <a:srgbClr val="D0D8E8"/>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Lead Qualification</a:t>
            </a:r>
          </a:p>
        </p:txBody>
      </p:sp>
      <p:sp>
        <p:nvSpPr>
          <p:cNvPr id="38" name="TextBox 37">
            <a:extLst>
              <a:ext uri="{FF2B5EF4-FFF2-40B4-BE49-F238E27FC236}">
                <a16:creationId xmlns:a16="http://schemas.microsoft.com/office/drawing/2014/main" id="{B48D3540-F3DA-1545-8802-1D809E9FFCE0}"/>
              </a:ext>
            </a:extLst>
          </p:cNvPr>
          <p:cNvSpPr txBox="1">
            <a:spLocks/>
          </p:cNvSpPr>
          <p:nvPr/>
        </p:nvSpPr>
        <p:spPr>
          <a:xfrm>
            <a:off x="3407901" y="2482067"/>
            <a:ext cx="666885" cy="282439"/>
          </a:xfrm>
          <a:prstGeom prst="rect">
            <a:avLst/>
          </a:prstGeom>
          <a:solidFill>
            <a:srgbClr val="D0D8E8"/>
          </a:solidFill>
          <a:ln w="3175">
            <a:solidFill>
              <a:schemeClr val="tx2"/>
            </a:solidFill>
          </a:ln>
        </p:spPr>
        <p:txBody>
          <a:bodyPr wrap="square" rtlCol="0">
            <a:spAutoFit/>
          </a:bodyPr>
          <a:lstStyle>
            <a:defPPr>
              <a:defRPr lang="en-US"/>
            </a:defPPr>
            <a:lvl1pPr algn="ctr">
              <a:defRPr sz="700">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Application</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39" name="TextBox 38">
            <a:extLst>
              <a:ext uri="{FF2B5EF4-FFF2-40B4-BE49-F238E27FC236}">
                <a16:creationId xmlns:a16="http://schemas.microsoft.com/office/drawing/2014/main" id="{D9C9FDD1-E781-914A-87B5-6D5492941F91}"/>
              </a:ext>
            </a:extLst>
          </p:cNvPr>
          <p:cNvSpPr txBox="1">
            <a:spLocks/>
          </p:cNvSpPr>
          <p:nvPr/>
        </p:nvSpPr>
        <p:spPr>
          <a:xfrm>
            <a:off x="3407901" y="2783707"/>
            <a:ext cx="666885" cy="282439"/>
          </a:xfrm>
          <a:prstGeom prst="rect">
            <a:avLst/>
          </a:prstGeom>
          <a:solidFill>
            <a:srgbClr val="D0D8E8"/>
          </a:solidFill>
          <a:ln w="3175">
            <a:solidFill>
              <a:schemeClr val="tx2"/>
            </a:solidFill>
          </a:ln>
        </p:spPr>
        <p:txBody>
          <a:bodyPr wrap="square" rtlCol="0">
            <a:spAutoFit/>
          </a:bodyPr>
          <a:lstStyle>
            <a:defPPr>
              <a:defRPr lang="en-US"/>
            </a:defPPr>
            <a:lvl1pPr algn="ctr">
              <a:defRPr sz="700">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Pricing &amp; Terms</a:t>
            </a:r>
          </a:p>
        </p:txBody>
      </p:sp>
      <p:sp>
        <p:nvSpPr>
          <p:cNvPr id="40" name="TextBox 39">
            <a:extLst>
              <a:ext uri="{FF2B5EF4-FFF2-40B4-BE49-F238E27FC236}">
                <a16:creationId xmlns:a16="http://schemas.microsoft.com/office/drawing/2014/main" id="{2B41D13C-5484-134D-87DA-9F32AC7FFC1F}"/>
              </a:ext>
            </a:extLst>
          </p:cNvPr>
          <p:cNvSpPr txBox="1">
            <a:spLocks/>
          </p:cNvSpPr>
          <p:nvPr/>
        </p:nvSpPr>
        <p:spPr>
          <a:xfrm>
            <a:off x="3369451" y="3461813"/>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Liquidity</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41" name="Rectangle 40">
            <a:extLst>
              <a:ext uri="{FF2B5EF4-FFF2-40B4-BE49-F238E27FC236}">
                <a16:creationId xmlns:a16="http://schemas.microsoft.com/office/drawing/2014/main" id="{7F1EF036-521D-E240-8F32-375C73B81F6A}"/>
              </a:ext>
            </a:extLst>
          </p:cNvPr>
          <p:cNvSpPr/>
          <p:nvPr/>
        </p:nvSpPr>
        <p:spPr>
          <a:xfrm>
            <a:off x="8217910" y="1615683"/>
            <a:ext cx="857424" cy="181596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CBFAFE16-CABE-F345-ABDA-00EB7A86BC64}"/>
              </a:ext>
            </a:extLst>
          </p:cNvPr>
          <p:cNvSpPr txBox="1">
            <a:spLocks/>
          </p:cNvSpPr>
          <p:nvPr/>
        </p:nvSpPr>
        <p:spPr>
          <a:xfrm>
            <a:off x="8225277" y="1615683"/>
            <a:ext cx="866972" cy="282439"/>
          </a:xfrm>
          <a:prstGeom prst="rect">
            <a:avLst/>
          </a:prstGeom>
          <a:noFill/>
          <a:ln w="3175">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Credit Card</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 </a:t>
            </a:r>
          </a:p>
        </p:txBody>
      </p:sp>
      <p:sp>
        <p:nvSpPr>
          <p:cNvPr id="43" name="TextBox 42">
            <a:extLst>
              <a:ext uri="{FF2B5EF4-FFF2-40B4-BE49-F238E27FC236}">
                <a16:creationId xmlns:a16="http://schemas.microsoft.com/office/drawing/2014/main" id="{246B2E24-308D-D845-8D29-CBF70D413390}"/>
              </a:ext>
            </a:extLst>
          </p:cNvPr>
          <p:cNvSpPr txBox="1">
            <a:spLocks/>
          </p:cNvSpPr>
          <p:nvPr/>
        </p:nvSpPr>
        <p:spPr>
          <a:xfrm>
            <a:off x="8272198" y="1881778"/>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Card</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Facility</a:t>
            </a:r>
          </a:p>
        </p:txBody>
      </p:sp>
      <p:sp>
        <p:nvSpPr>
          <p:cNvPr id="44" name="TextBox 43">
            <a:extLst>
              <a:ext uri="{FF2B5EF4-FFF2-40B4-BE49-F238E27FC236}">
                <a16:creationId xmlns:a16="http://schemas.microsoft.com/office/drawing/2014/main" id="{7FBCF1FF-1C73-4145-A191-38DBFFA27280}"/>
              </a:ext>
            </a:extLst>
          </p:cNvPr>
          <p:cNvSpPr txBox="1">
            <a:spLocks/>
          </p:cNvSpPr>
          <p:nvPr/>
        </p:nvSpPr>
        <p:spPr>
          <a:xfrm>
            <a:off x="8272198" y="2182680"/>
            <a:ext cx="748849" cy="282439"/>
          </a:xfrm>
          <a:prstGeom prst="rect">
            <a:avLst/>
          </a:prstGeom>
          <a:solidFill>
            <a:srgbClr val="92D050"/>
          </a:solidFill>
          <a:ln w="3175">
            <a:solidFill>
              <a:schemeClr val="tx2"/>
            </a:solidFill>
          </a:ln>
        </p:spPr>
        <p:txBody>
          <a:bodyPr wrap="square" lIns="63512" rIns="63512" rtlCol="0">
            <a:spAutoFit/>
          </a:bodyPr>
          <a:lstStyle>
            <a:defPPr>
              <a:defRPr lang="en-US"/>
            </a:defPPr>
            <a:lvl1pPr algn="ctr">
              <a:defRPr sz="700">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Card</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Authorization</a:t>
            </a:r>
          </a:p>
        </p:txBody>
      </p:sp>
      <p:sp>
        <p:nvSpPr>
          <p:cNvPr id="45" name="TextBox 44">
            <a:extLst>
              <a:ext uri="{FF2B5EF4-FFF2-40B4-BE49-F238E27FC236}">
                <a16:creationId xmlns:a16="http://schemas.microsoft.com/office/drawing/2014/main" id="{F526F1E5-9388-DF43-AECA-D7E6AA5C35D9}"/>
              </a:ext>
            </a:extLst>
          </p:cNvPr>
          <p:cNvSpPr txBox="1">
            <a:spLocks/>
          </p:cNvSpPr>
          <p:nvPr/>
        </p:nvSpPr>
        <p:spPr>
          <a:xfrm>
            <a:off x="8272198" y="2483583"/>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Card</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Capture</a:t>
            </a:r>
          </a:p>
        </p:txBody>
      </p:sp>
      <p:sp>
        <p:nvSpPr>
          <p:cNvPr id="46" name="TextBox 45">
            <a:extLst>
              <a:ext uri="{FF2B5EF4-FFF2-40B4-BE49-F238E27FC236}">
                <a16:creationId xmlns:a16="http://schemas.microsoft.com/office/drawing/2014/main" id="{889EF1E4-1675-9C45-90F6-8937B195B375}"/>
              </a:ext>
            </a:extLst>
          </p:cNvPr>
          <p:cNvSpPr txBox="1">
            <a:spLocks/>
          </p:cNvSpPr>
          <p:nvPr/>
        </p:nvSpPr>
        <p:spPr>
          <a:xfrm>
            <a:off x="8272198" y="2784485"/>
            <a:ext cx="748849" cy="282439"/>
          </a:xfrm>
          <a:prstGeom prst="rect">
            <a:avLst/>
          </a:prstGeom>
          <a:solidFill>
            <a:srgbClr val="92D050"/>
          </a:solidFill>
          <a:ln w="3175">
            <a:solidFill>
              <a:schemeClr val="tx2"/>
            </a:solidFill>
          </a:ln>
        </p:spPr>
        <p:txBody>
          <a:bodyPr wrap="square" lIns="63512" rIns="63512" rtlCol="0">
            <a:spAutoFit/>
          </a:bodyPr>
          <a:lstStyle>
            <a:defPPr>
              <a:defRPr lang="en-US"/>
            </a:defPPr>
            <a:lvl1pPr algn="ctr">
              <a:defRPr sz="700">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Card Billing &amp;</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Payments</a:t>
            </a:r>
          </a:p>
        </p:txBody>
      </p:sp>
      <p:sp>
        <p:nvSpPr>
          <p:cNvPr id="47" name="Rectangle 46">
            <a:extLst>
              <a:ext uri="{FF2B5EF4-FFF2-40B4-BE49-F238E27FC236}">
                <a16:creationId xmlns:a16="http://schemas.microsoft.com/office/drawing/2014/main" id="{EA1D86F3-0EB3-8041-B064-87A8E011152D}"/>
              </a:ext>
            </a:extLst>
          </p:cNvPr>
          <p:cNvSpPr/>
          <p:nvPr/>
        </p:nvSpPr>
        <p:spPr>
          <a:xfrm>
            <a:off x="4285363" y="5662481"/>
            <a:ext cx="866972" cy="282439"/>
          </a:xfrm>
          <a:prstGeom prst="rect">
            <a:avLst/>
          </a:prstGeom>
          <a:solidFill>
            <a:srgbClr val="FF0000"/>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Enterprise Data</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48" name="Rectangle 47">
            <a:extLst>
              <a:ext uri="{FF2B5EF4-FFF2-40B4-BE49-F238E27FC236}">
                <a16:creationId xmlns:a16="http://schemas.microsoft.com/office/drawing/2014/main" id="{F3DC9726-B8EB-8D49-9962-B82ECFFFAFC3}"/>
              </a:ext>
            </a:extLst>
          </p:cNvPr>
          <p:cNvSpPr/>
          <p:nvPr/>
        </p:nvSpPr>
        <p:spPr>
          <a:xfrm>
            <a:off x="8202545" y="5653383"/>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Settlement &amp; Reconciliation</a:t>
            </a:r>
          </a:p>
        </p:txBody>
      </p:sp>
      <p:sp>
        <p:nvSpPr>
          <p:cNvPr id="49" name="TextBox 48">
            <a:extLst>
              <a:ext uri="{FF2B5EF4-FFF2-40B4-BE49-F238E27FC236}">
                <a16:creationId xmlns:a16="http://schemas.microsoft.com/office/drawing/2014/main" id="{E2B9698B-9B08-BC49-A6B1-5D518C7EE833}"/>
              </a:ext>
            </a:extLst>
          </p:cNvPr>
          <p:cNvSpPr txBox="1"/>
          <p:nvPr/>
        </p:nvSpPr>
        <p:spPr>
          <a:xfrm rot="16200000">
            <a:off x="1307963" y="4877556"/>
            <a:ext cx="1499978" cy="20090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706"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Arial Unicode MS" panose="020B0604020202020204" pitchFamily="34" charset="-128"/>
                <a:cs typeface="Arial" panose="020B0604020202020204" pitchFamily="34" charset="0"/>
              </a:rPr>
              <a:t>Shared</a:t>
            </a:r>
          </a:p>
        </p:txBody>
      </p:sp>
      <p:sp>
        <p:nvSpPr>
          <p:cNvPr id="50" name="TextBox 49">
            <a:extLst>
              <a:ext uri="{FF2B5EF4-FFF2-40B4-BE49-F238E27FC236}">
                <a16:creationId xmlns:a16="http://schemas.microsoft.com/office/drawing/2014/main" id="{DC47BDE3-72AE-DF40-8F0E-36246350705E}"/>
              </a:ext>
            </a:extLst>
          </p:cNvPr>
          <p:cNvSpPr txBox="1"/>
          <p:nvPr/>
        </p:nvSpPr>
        <p:spPr>
          <a:xfrm rot="16200000">
            <a:off x="1331988" y="2749658"/>
            <a:ext cx="1499978" cy="20090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706"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Arial Unicode MS" panose="020B0604020202020204" pitchFamily="34" charset="-128"/>
                <a:cs typeface="Arial" panose="020B0604020202020204" pitchFamily="34" charset="0"/>
              </a:rPr>
              <a:t>Defining </a:t>
            </a:r>
          </a:p>
        </p:txBody>
      </p:sp>
      <p:sp>
        <p:nvSpPr>
          <p:cNvPr id="51" name="Rectangle 50">
            <a:extLst>
              <a:ext uri="{FF2B5EF4-FFF2-40B4-BE49-F238E27FC236}">
                <a16:creationId xmlns:a16="http://schemas.microsoft.com/office/drawing/2014/main" id="{F6831285-3D76-3443-9F73-F6E0333ACDE6}"/>
              </a:ext>
            </a:extLst>
          </p:cNvPr>
          <p:cNvSpPr/>
          <p:nvPr/>
        </p:nvSpPr>
        <p:spPr>
          <a:xfrm>
            <a:off x="2241073" y="1543943"/>
            <a:ext cx="952693" cy="2266756"/>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158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Rectangle 51">
            <a:extLst>
              <a:ext uri="{FF2B5EF4-FFF2-40B4-BE49-F238E27FC236}">
                <a16:creationId xmlns:a16="http://schemas.microsoft.com/office/drawing/2014/main" id="{63990B36-758E-4343-8790-19F496B84B45}"/>
              </a:ext>
            </a:extLst>
          </p:cNvPr>
          <p:cNvSpPr/>
          <p:nvPr/>
        </p:nvSpPr>
        <p:spPr>
          <a:xfrm>
            <a:off x="3268107" y="1550485"/>
            <a:ext cx="2891384" cy="2258732"/>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158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FD5AD056-F9DD-A347-8ACB-41543329BF8A}"/>
              </a:ext>
            </a:extLst>
          </p:cNvPr>
          <p:cNvSpPr/>
          <p:nvPr/>
        </p:nvSpPr>
        <p:spPr>
          <a:xfrm flipH="1">
            <a:off x="9172610" y="1542864"/>
            <a:ext cx="961721" cy="2258671"/>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158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Chevron 53">
            <a:extLst>
              <a:ext uri="{FF2B5EF4-FFF2-40B4-BE49-F238E27FC236}">
                <a16:creationId xmlns:a16="http://schemas.microsoft.com/office/drawing/2014/main" id="{B264530C-ECA5-094B-AFBA-C3C33C69E097}"/>
              </a:ext>
            </a:extLst>
          </p:cNvPr>
          <p:cNvSpPr/>
          <p:nvPr/>
        </p:nvSpPr>
        <p:spPr>
          <a:xfrm>
            <a:off x="2238780" y="1091748"/>
            <a:ext cx="1047962" cy="459691"/>
          </a:xfrm>
          <a:prstGeom prst="chevron">
            <a:avLst>
              <a:gd name="adj" fmla="val 21598"/>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706"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Attract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706"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Customers</a:t>
            </a:r>
          </a:p>
        </p:txBody>
      </p:sp>
      <p:sp>
        <p:nvSpPr>
          <p:cNvPr id="55" name="Chevron 54">
            <a:extLst>
              <a:ext uri="{FF2B5EF4-FFF2-40B4-BE49-F238E27FC236}">
                <a16:creationId xmlns:a16="http://schemas.microsoft.com/office/drawing/2014/main" id="{2B993166-D2BC-A54C-99F3-64F212C77071}"/>
              </a:ext>
            </a:extLst>
          </p:cNvPr>
          <p:cNvSpPr/>
          <p:nvPr/>
        </p:nvSpPr>
        <p:spPr>
          <a:xfrm>
            <a:off x="9172610" y="1091748"/>
            <a:ext cx="1068906" cy="459691"/>
          </a:xfrm>
          <a:prstGeom prst="chevron">
            <a:avLst>
              <a:gd name="adj" fmla="val 21598"/>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706"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Grow Investments and Manage Wealth</a:t>
            </a:r>
          </a:p>
        </p:txBody>
      </p:sp>
      <p:sp>
        <p:nvSpPr>
          <p:cNvPr id="56" name="Rectangle 55">
            <a:extLst>
              <a:ext uri="{FF2B5EF4-FFF2-40B4-BE49-F238E27FC236}">
                <a16:creationId xmlns:a16="http://schemas.microsoft.com/office/drawing/2014/main" id="{1FD5C2C9-7550-E443-8A47-6663F80FB9CB}"/>
              </a:ext>
            </a:extLst>
          </p:cNvPr>
          <p:cNvSpPr/>
          <p:nvPr/>
        </p:nvSpPr>
        <p:spPr>
          <a:xfrm>
            <a:off x="7238742" y="1610799"/>
            <a:ext cx="857424" cy="1810116"/>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12D36CA7-A0CB-7E4A-97CD-6DD57A0B277E}"/>
              </a:ext>
            </a:extLst>
          </p:cNvPr>
          <p:cNvSpPr txBox="1">
            <a:spLocks/>
          </p:cNvSpPr>
          <p:nvPr/>
        </p:nvSpPr>
        <p:spPr>
          <a:xfrm>
            <a:off x="7238742" y="1610797"/>
            <a:ext cx="866972" cy="282439"/>
          </a:xfrm>
          <a:prstGeom prst="rect">
            <a:avLst/>
          </a:prstGeom>
          <a:noFill/>
          <a:ln w="3175">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Payment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Processing</a:t>
            </a:r>
          </a:p>
        </p:txBody>
      </p:sp>
      <p:sp>
        <p:nvSpPr>
          <p:cNvPr id="58" name="TextBox 57">
            <a:extLst>
              <a:ext uri="{FF2B5EF4-FFF2-40B4-BE49-F238E27FC236}">
                <a16:creationId xmlns:a16="http://schemas.microsoft.com/office/drawing/2014/main" id="{255258EA-7F16-4949-A61F-621121F4F598}"/>
              </a:ext>
            </a:extLst>
          </p:cNvPr>
          <p:cNvSpPr txBox="1">
            <a:spLocks/>
          </p:cNvSpPr>
          <p:nvPr/>
        </p:nvSpPr>
        <p:spPr>
          <a:xfrm>
            <a:off x="7293029" y="1882650"/>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Correspondent Bank Fulfillment</a:t>
            </a:r>
          </a:p>
        </p:txBody>
      </p:sp>
      <p:sp>
        <p:nvSpPr>
          <p:cNvPr id="59" name="TextBox 58">
            <a:extLst>
              <a:ext uri="{FF2B5EF4-FFF2-40B4-BE49-F238E27FC236}">
                <a16:creationId xmlns:a16="http://schemas.microsoft.com/office/drawing/2014/main" id="{292BA911-3E87-B643-AA4D-49DD6A9B903D}"/>
              </a:ext>
            </a:extLst>
          </p:cNvPr>
          <p:cNvSpPr txBox="1">
            <a:spLocks/>
          </p:cNvSpPr>
          <p:nvPr/>
        </p:nvSpPr>
        <p:spPr>
          <a:xfrm>
            <a:off x="7293029" y="2183552"/>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Payment Tracking</a:t>
            </a:r>
          </a:p>
        </p:txBody>
      </p:sp>
      <p:sp>
        <p:nvSpPr>
          <p:cNvPr id="60" name="TextBox 59">
            <a:extLst>
              <a:ext uri="{FF2B5EF4-FFF2-40B4-BE49-F238E27FC236}">
                <a16:creationId xmlns:a16="http://schemas.microsoft.com/office/drawing/2014/main" id="{7576E66F-14B1-CB45-A68B-63DC00EA5010}"/>
              </a:ext>
            </a:extLst>
          </p:cNvPr>
          <p:cNvSpPr txBox="1">
            <a:spLocks/>
          </p:cNvSpPr>
          <p:nvPr/>
        </p:nvSpPr>
        <p:spPr>
          <a:xfrm>
            <a:off x="7293029" y="2484456"/>
            <a:ext cx="748849" cy="282439"/>
          </a:xfrm>
          <a:prstGeom prst="rect">
            <a:avLst/>
          </a:prstGeom>
          <a:solidFill>
            <a:srgbClr val="FFFF00"/>
          </a:solidFill>
          <a:ln w="3175">
            <a:solidFill>
              <a:schemeClr val="tx2"/>
            </a:solidFill>
          </a:ln>
        </p:spPr>
        <p:txBody>
          <a:bodyPr wrap="square" rtlCol="0">
            <a:spAutoFit/>
          </a:bodyPr>
          <a:lstStyle>
            <a:defPPr>
              <a:defRPr lang="en-US"/>
            </a:defPPr>
            <a:lvl1pPr algn="ctr">
              <a:defRPr sz="700">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Disputes &amp; Chargebacks</a:t>
            </a:r>
          </a:p>
        </p:txBody>
      </p:sp>
      <p:sp>
        <p:nvSpPr>
          <p:cNvPr id="61" name="TextBox 60">
            <a:extLst>
              <a:ext uri="{FF2B5EF4-FFF2-40B4-BE49-F238E27FC236}">
                <a16:creationId xmlns:a16="http://schemas.microsoft.com/office/drawing/2014/main" id="{9E8694B6-F285-F946-81BD-BA919D0AD568}"/>
              </a:ext>
            </a:extLst>
          </p:cNvPr>
          <p:cNvSpPr txBox="1">
            <a:spLocks/>
          </p:cNvSpPr>
          <p:nvPr/>
        </p:nvSpPr>
        <p:spPr>
          <a:xfrm>
            <a:off x="7293029" y="2785358"/>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Check &amp; Draft Processing</a:t>
            </a:r>
          </a:p>
        </p:txBody>
      </p:sp>
      <p:sp>
        <p:nvSpPr>
          <p:cNvPr id="62" name="TextBox 61">
            <a:extLst>
              <a:ext uri="{FF2B5EF4-FFF2-40B4-BE49-F238E27FC236}">
                <a16:creationId xmlns:a16="http://schemas.microsoft.com/office/drawing/2014/main" id="{A46234FE-A3D0-5142-A48B-E9EAAA711E77}"/>
              </a:ext>
            </a:extLst>
          </p:cNvPr>
          <p:cNvSpPr txBox="1">
            <a:spLocks/>
          </p:cNvSpPr>
          <p:nvPr/>
        </p:nvSpPr>
        <p:spPr>
          <a:xfrm>
            <a:off x="2361675" y="5280061"/>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defPPr>
              <a:defRPr lang="en-US"/>
            </a:defPPr>
            <a:lvl1pPr algn="ctr">
              <a:defRPr sz="700">
                <a:solidFill>
                  <a:srgbClr val="595959"/>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Product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Servicing</a:t>
            </a:r>
          </a:p>
        </p:txBody>
      </p:sp>
      <p:sp>
        <p:nvSpPr>
          <p:cNvPr id="63" name="Rectangle 62">
            <a:extLst>
              <a:ext uri="{FF2B5EF4-FFF2-40B4-BE49-F238E27FC236}">
                <a16:creationId xmlns:a16="http://schemas.microsoft.com/office/drawing/2014/main" id="{8EFB1283-A67C-5146-A0F9-D71CA72CBA95}"/>
              </a:ext>
            </a:extLst>
          </p:cNvPr>
          <p:cNvSpPr/>
          <p:nvPr/>
        </p:nvSpPr>
        <p:spPr>
          <a:xfrm>
            <a:off x="9188509" y="4049890"/>
            <a:ext cx="866950" cy="1559088"/>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TextBox 63">
            <a:extLst>
              <a:ext uri="{FF2B5EF4-FFF2-40B4-BE49-F238E27FC236}">
                <a16:creationId xmlns:a16="http://schemas.microsoft.com/office/drawing/2014/main" id="{DE965350-61F2-E044-B46A-F6CEBB403E37}"/>
              </a:ext>
            </a:extLst>
          </p:cNvPr>
          <p:cNvSpPr txBox="1">
            <a:spLocks/>
          </p:cNvSpPr>
          <p:nvPr/>
        </p:nvSpPr>
        <p:spPr>
          <a:xfrm>
            <a:off x="9180718" y="4061784"/>
            <a:ext cx="866972" cy="282439"/>
          </a:xfrm>
          <a:prstGeom prst="rect">
            <a:avLst/>
          </a:prstGeom>
          <a:noFill/>
          <a:ln w="3175">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Channel</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65" name="TextBox 64">
            <a:extLst>
              <a:ext uri="{FF2B5EF4-FFF2-40B4-BE49-F238E27FC236}">
                <a16:creationId xmlns:a16="http://schemas.microsoft.com/office/drawing/2014/main" id="{745F3D08-8980-8942-A1C3-DE66973D81AC}"/>
              </a:ext>
            </a:extLst>
          </p:cNvPr>
          <p:cNvSpPr txBox="1">
            <a:spLocks/>
          </p:cNvSpPr>
          <p:nvPr/>
        </p:nvSpPr>
        <p:spPr>
          <a:xfrm>
            <a:off x="9246851" y="4333281"/>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defPPr>
              <a:defRPr lang="en-US"/>
            </a:defPPr>
            <a:lvl1pPr algn="ctr">
              <a:defRPr sz="700">
                <a:solidFill>
                  <a:srgbClr val="595959"/>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Digital</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Banking</a:t>
            </a:r>
          </a:p>
        </p:txBody>
      </p:sp>
      <p:sp>
        <p:nvSpPr>
          <p:cNvPr id="66" name="TextBox 65">
            <a:extLst>
              <a:ext uri="{FF2B5EF4-FFF2-40B4-BE49-F238E27FC236}">
                <a16:creationId xmlns:a16="http://schemas.microsoft.com/office/drawing/2014/main" id="{B47510F3-05F5-554F-A979-56AD16A119C6}"/>
              </a:ext>
            </a:extLst>
          </p:cNvPr>
          <p:cNvSpPr txBox="1">
            <a:spLocks/>
          </p:cNvSpPr>
          <p:nvPr/>
        </p:nvSpPr>
        <p:spPr>
          <a:xfrm>
            <a:off x="9246851" y="4642758"/>
            <a:ext cx="748849" cy="282439"/>
          </a:xfrm>
          <a:prstGeom prst="rect">
            <a:avLst/>
          </a:prstGeom>
          <a:solidFill>
            <a:srgbClr val="00B050"/>
          </a:solidFill>
          <a:ln w="3175">
            <a:solidFill>
              <a:schemeClr val="tx2"/>
            </a:solidFill>
          </a:ln>
        </p:spPr>
        <p:txBody>
          <a:bodyPr wrap="square" rtlCol="0">
            <a:spAutoFit/>
          </a:bodyPr>
          <a:lstStyle>
            <a:defPPr>
              <a:defRPr lang="en-US"/>
            </a:defPPr>
            <a:lvl1pPr algn="ctr">
              <a:defRPr sz="700">
                <a:solidFill>
                  <a:schemeClr val="bg1"/>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ATM &amp;</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Kiosk</a:t>
            </a:r>
          </a:p>
        </p:txBody>
      </p:sp>
      <p:sp>
        <p:nvSpPr>
          <p:cNvPr id="67" name="TextBox 66">
            <a:extLst>
              <a:ext uri="{FF2B5EF4-FFF2-40B4-BE49-F238E27FC236}">
                <a16:creationId xmlns:a16="http://schemas.microsoft.com/office/drawing/2014/main" id="{0638398D-B681-7243-A471-8DA9D3329B9F}"/>
              </a:ext>
            </a:extLst>
          </p:cNvPr>
          <p:cNvSpPr txBox="1">
            <a:spLocks/>
          </p:cNvSpPr>
          <p:nvPr/>
        </p:nvSpPr>
        <p:spPr>
          <a:xfrm>
            <a:off x="9246851" y="4952237"/>
            <a:ext cx="748849" cy="282439"/>
          </a:xfrm>
          <a:prstGeom prst="rect">
            <a:avLst/>
          </a:prstGeom>
          <a:solidFill>
            <a:srgbClr val="00B050"/>
          </a:solidFill>
          <a:ln w="3175">
            <a:solidFill>
              <a:schemeClr val="tx2"/>
            </a:solidFill>
          </a:ln>
        </p:spPr>
        <p:txBody>
          <a:bodyPr wrap="square" rtlCol="0">
            <a:spAutoFit/>
          </a:bodyPr>
          <a:lstStyle>
            <a:defPPr>
              <a:defRPr lang="en-US"/>
            </a:defPPr>
            <a:lvl1pPr algn="ctr">
              <a:defRPr sz="700">
                <a:solidFill>
                  <a:schemeClr val="bg1"/>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Contact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Center</a:t>
            </a:r>
          </a:p>
        </p:txBody>
      </p:sp>
      <p:sp>
        <p:nvSpPr>
          <p:cNvPr id="68" name="TextBox 67">
            <a:extLst>
              <a:ext uri="{FF2B5EF4-FFF2-40B4-BE49-F238E27FC236}">
                <a16:creationId xmlns:a16="http://schemas.microsoft.com/office/drawing/2014/main" id="{2192AE3F-0FF8-F440-B4B2-E4FBA9233DF0}"/>
              </a:ext>
            </a:extLst>
          </p:cNvPr>
          <p:cNvSpPr txBox="1">
            <a:spLocks/>
          </p:cNvSpPr>
          <p:nvPr/>
        </p:nvSpPr>
        <p:spPr>
          <a:xfrm>
            <a:off x="9246851" y="5269397"/>
            <a:ext cx="748849" cy="271497"/>
          </a:xfrm>
          <a:prstGeom prst="rect">
            <a:avLst/>
          </a:prstGeom>
          <a:solidFill>
            <a:srgbClr val="00B050"/>
          </a:solidFill>
          <a:ln w="3175">
            <a:solidFill>
              <a:schemeClr val="tx2"/>
            </a:solidFill>
          </a:ln>
        </p:spPr>
        <p:txBody>
          <a:bodyPr wrap="square" rtlCol="0" anchor="ctr">
            <a:noAutofit/>
          </a:bodyPr>
          <a:lstStyle>
            <a:defPPr>
              <a:defRPr lang="en-US"/>
            </a:defPPr>
            <a:lvl1pPr algn="ctr">
              <a:defRPr sz="700">
                <a:solidFill>
                  <a:schemeClr val="bg1"/>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Branch</a:t>
            </a:r>
          </a:p>
        </p:txBody>
      </p:sp>
      <p:sp>
        <p:nvSpPr>
          <p:cNvPr id="69" name="Rectangle 68">
            <a:extLst>
              <a:ext uri="{FF2B5EF4-FFF2-40B4-BE49-F238E27FC236}">
                <a16:creationId xmlns:a16="http://schemas.microsoft.com/office/drawing/2014/main" id="{808440F0-6B65-B847-862F-6B8AFD679029}"/>
              </a:ext>
            </a:extLst>
          </p:cNvPr>
          <p:cNvSpPr/>
          <p:nvPr/>
        </p:nvSpPr>
        <p:spPr>
          <a:xfrm>
            <a:off x="3295095" y="4049890"/>
            <a:ext cx="1859783" cy="1559088"/>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0" name="Rectangle 69">
            <a:extLst>
              <a:ext uri="{FF2B5EF4-FFF2-40B4-BE49-F238E27FC236}">
                <a16:creationId xmlns:a16="http://schemas.microsoft.com/office/drawing/2014/main" id="{4CBACE69-B7C3-AB42-9D5A-9FDDBB429807}"/>
              </a:ext>
            </a:extLst>
          </p:cNvPr>
          <p:cNvSpPr/>
          <p:nvPr/>
        </p:nvSpPr>
        <p:spPr>
          <a:xfrm>
            <a:off x="5274295" y="4050733"/>
            <a:ext cx="857424" cy="1559088"/>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Rectangle 70">
            <a:extLst>
              <a:ext uri="{FF2B5EF4-FFF2-40B4-BE49-F238E27FC236}">
                <a16:creationId xmlns:a16="http://schemas.microsoft.com/office/drawing/2014/main" id="{8C9D2624-A405-6549-A712-DD2A8E87BE79}"/>
              </a:ext>
            </a:extLst>
          </p:cNvPr>
          <p:cNvSpPr/>
          <p:nvPr/>
        </p:nvSpPr>
        <p:spPr>
          <a:xfrm>
            <a:off x="8206272" y="4049890"/>
            <a:ext cx="857424" cy="1559088"/>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 name="TextBox 71">
            <a:extLst>
              <a:ext uri="{FF2B5EF4-FFF2-40B4-BE49-F238E27FC236}">
                <a16:creationId xmlns:a16="http://schemas.microsoft.com/office/drawing/2014/main" id="{3EC6768B-CBEB-9341-A37A-7AC1FE2950F8}"/>
              </a:ext>
            </a:extLst>
          </p:cNvPr>
          <p:cNvSpPr txBox="1">
            <a:spLocks/>
          </p:cNvSpPr>
          <p:nvPr/>
        </p:nvSpPr>
        <p:spPr>
          <a:xfrm>
            <a:off x="3792299" y="4057376"/>
            <a:ext cx="866972" cy="282439"/>
          </a:xfrm>
          <a:prstGeom prst="rect">
            <a:avLst/>
          </a:prstGeom>
          <a:noFill/>
          <a:ln w="3175">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Customer</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73" name="TextBox 72">
            <a:extLst>
              <a:ext uri="{FF2B5EF4-FFF2-40B4-BE49-F238E27FC236}">
                <a16:creationId xmlns:a16="http://schemas.microsoft.com/office/drawing/2014/main" id="{FA176379-1146-1849-A118-042E4133305B}"/>
              </a:ext>
            </a:extLst>
          </p:cNvPr>
          <p:cNvSpPr txBox="1">
            <a:spLocks/>
          </p:cNvSpPr>
          <p:nvPr/>
        </p:nvSpPr>
        <p:spPr>
          <a:xfrm>
            <a:off x="3345819" y="4343944"/>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defPPr>
              <a:defRPr lang="en-US"/>
            </a:defPPr>
            <a:lvl1pPr algn="ctr">
              <a:defRPr sz="700">
                <a:solidFill>
                  <a:srgbClr val="595959"/>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Customer</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Care</a:t>
            </a:r>
          </a:p>
        </p:txBody>
      </p:sp>
      <p:sp>
        <p:nvSpPr>
          <p:cNvPr id="74" name="TextBox 73">
            <a:extLst>
              <a:ext uri="{FF2B5EF4-FFF2-40B4-BE49-F238E27FC236}">
                <a16:creationId xmlns:a16="http://schemas.microsoft.com/office/drawing/2014/main" id="{AA5E143F-81BB-C649-A58A-EB59E18CC5C4}"/>
              </a:ext>
            </a:extLst>
          </p:cNvPr>
          <p:cNvSpPr txBox="1">
            <a:spLocks/>
          </p:cNvSpPr>
          <p:nvPr/>
        </p:nvSpPr>
        <p:spPr>
          <a:xfrm>
            <a:off x="3345819" y="4653423"/>
            <a:ext cx="748849" cy="282439"/>
          </a:xfrm>
          <a:prstGeom prst="rect">
            <a:avLst/>
          </a:prstGeom>
          <a:solidFill>
            <a:srgbClr val="FFFF00"/>
          </a:solidFill>
          <a:ln w="3175">
            <a:solidFill>
              <a:schemeClr val="tx2"/>
            </a:solidFill>
          </a:ln>
        </p:spPr>
        <p:txBody>
          <a:bodyPr wrap="square" rtlCol="0">
            <a:spAutoFit/>
          </a:bodyPr>
          <a:lstStyle>
            <a:defPPr>
              <a:defRPr lang="en-US"/>
            </a:defPPr>
            <a:lvl1pPr algn="ctr">
              <a:defRPr sz="700">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Preference Management</a:t>
            </a:r>
          </a:p>
        </p:txBody>
      </p:sp>
      <p:sp>
        <p:nvSpPr>
          <p:cNvPr id="75" name="TextBox 74">
            <a:extLst>
              <a:ext uri="{FF2B5EF4-FFF2-40B4-BE49-F238E27FC236}">
                <a16:creationId xmlns:a16="http://schemas.microsoft.com/office/drawing/2014/main" id="{55FC1C52-161F-5B46-971F-4168FA4CBB7A}"/>
              </a:ext>
            </a:extLst>
          </p:cNvPr>
          <p:cNvSpPr txBox="1">
            <a:spLocks/>
          </p:cNvSpPr>
          <p:nvPr/>
        </p:nvSpPr>
        <p:spPr>
          <a:xfrm>
            <a:off x="3345819" y="4962901"/>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defPPr>
              <a:defRPr lang="en-US"/>
            </a:defPPr>
            <a:lvl1pPr algn="ctr">
              <a:defRPr sz="700">
                <a:solidFill>
                  <a:srgbClr val="595959"/>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Relationship</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76" name="TextBox 75">
            <a:extLst>
              <a:ext uri="{FF2B5EF4-FFF2-40B4-BE49-F238E27FC236}">
                <a16:creationId xmlns:a16="http://schemas.microsoft.com/office/drawing/2014/main" id="{9DB4F986-260A-904E-B7FD-B7B14BD6CB3C}"/>
              </a:ext>
            </a:extLst>
          </p:cNvPr>
          <p:cNvSpPr txBox="1">
            <a:spLocks/>
          </p:cNvSpPr>
          <p:nvPr/>
        </p:nvSpPr>
        <p:spPr>
          <a:xfrm>
            <a:off x="3345819" y="5280061"/>
            <a:ext cx="748849" cy="282439"/>
          </a:xfrm>
          <a:prstGeom prst="rect">
            <a:avLst/>
          </a:prstGeom>
          <a:solidFill>
            <a:srgbClr val="FF0000"/>
          </a:solidFill>
          <a:ln w="3175">
            <a:solidFill>
              <a:schemeClr val="tx2"/>
            </a:solidFill>
          </a:ln>
        </p:spPr>
        <p:txBody>
          <a:bodyPr wrap="square" rtlCol="0">
            <a:spAutoFit/>
          </a:bodyPr>
          <a:lstStyle>
            <a:defPPr>
              <a:defRPr lang="en-US"/>
            </a:defPPr>
            <a:lvl1pPr algn="ctr">
              <a:defRPr sz="700">
                <a:solidFill>
                  <a:schemeClr val="bg1"/>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Campaign Management</a:t>
            </a:r>
          </a:p>
        </p:txBody>
      </p:sp>
      <p:sp>
        <p:nvSpPr>
          <p:cNvPr id="77" name="TextBox 76">
            <a:extLst>
              <a:ext uri="{FF2B5EF4-FFF2-40B4-BE49-F238E27FC236}">
                <a16:creationId xmlns:a16="http://schemas.microsoft.com/office/drawing/2014/main" id="{393AD2B4-A53C-6B4D-80EC-4A83105D8C3F}"/>
              </a:ext>
            </a:extLst>
          </p:cNvPr>
          <p:cNvSpPr txBox="1">
            <a:spLocks/>
          </p:cNvSpPr>
          <p:nvPr/>
        </p:nvSpPr>
        <p:spPr>
          <a:xfrm>
            <a:off x="5333605" y="4341503"/>
            <a:ext cx="748849" cy="282439"/>
          </a:xfrm>
          <a:prstGeom prst="rect">
            <a:avLst/>
          </a:prstGeom>
          <a:solidFill>
            <a:srgbClr val="00B050"/>
          </a:solidFill>
          <a:ln w="3175">
            <a:solidFill>
              <a:schemeClr val="tx2"/>
            </a:solidFill>
          </a:ln>
        </p:spPr>
        <p:txBody>
          <a:bodyPr wrap="square" rtlCol="0">
            <a:spAutoFit/>
          </a:bodyPr>
          <a:lstStyle>
            <a:defPPr>
              <a:defRPr lang="en-US"/>
            </a:defPPr>
            <a:lvl1pPr algn="ctr">
              <a:defRPr sz="700">
                <a:solidFill>
                  <a:schemeClr val="bg1"/>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AML &amp; Fraud</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78" name="TextBox 77">
            <a:extLst>
              <a:ext uri="{FF2B5EF4-FFF2-40B4-BE49-F238E27FC236}">
                <a16:creationId xmlns:a16="http://schemas.microsoft.com/office/drawing/2014/main" id="{CD639F67-2D6C-3E4D-B274-8681B3D5204F}"/>
              </a:ext>
            </a:extLst>
          </p:cNvPr>
          <p:cNvSpPr txBox="1">
            <a:spLocks/>
          </p:cNvSpPr>
          <p:nvPr/>
        </p:nvSpPr>
        <p:spPr>
          <a:xfrm>
            <a:off x="5333605" y="4650981"/>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Guideline Compliance</a:t>
            </a:r>
          </a:p>
        </p:txBody>
      </p:sp>
      <p:sp>
        <p:nvSpPr>
          <p:cNvPr id="79" name="TextBox 78">
            <a:extLst>
              <a:ext uri="{FF2B5EF4-FFF2-40B4-BE49-F238E27FC236}">
                <a16:creationId xmlns:a16="http://schemas.microsoft.com/office/drawing/2014/main" id="{7E6F7EA5-DC8F-8542-94B6-CAD039FCBB66}"/>
              </a:ext>
            </a:extLst>
          </p:cNvPr>
          <p:cNvSpPr txBox="1">
            <a:spLocks/>
          </p:cNvSpPr>
          <p:nvPr/>
        </p:nvSpPr>
        <p:spPr>
          <a:xfrm>
            <a:off x="5333605" y="4960459"/>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Compliance Reporting</a:t>
            </a:r>
          </a:p>
        </p:txBody>
      </p:sp>
      <p:sp>
        <p:nvSpPr>
          <p:cNvPr id="80" name="TextBox 79">
            <a:extLst>
              <a:ext uri="{FF2B5EF4-FFF2-40B4-BE49-F238E27FC236}">
                <a16:creationId xmlns:a16="http://schemas.microsoft.com/office/drawing/2014/main" id="{40044272-D887-5F4D-8E98-EFF8987A1AD6}"/>
              </a:ext>
            </a:extLst>
          </p:cNvPr>
          <p:cNvSpPr txBox="1">
            <a:spLocks/>
          </p:cNvSpPr>
          <p:nvPr/>
        </p:nvSpPr>
        <p:spPr>
          <a:xfrm>
            <a:off x="5333605" y="5277620"/>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Security Assurance</a:t>
            </a:r>
          </a:p>
        </p:txBody>
      </p:sp>
      <p:sp>
        <p:nvSpPr>
          <p:cNvPr id="81" name="Rectangle 80">
            <a:extLst>
              <a:ext uri="{FF2B5EF4-FFF2-40B4-BE49-F238E27FC236}">
                <a16:creationId xmlns:a16="http://schemas.microsoft.com/office/drawing/2014/main" id="{C51ECC59-400C-3B47-B4FF-BA1E42BEE440}"/>
              </a:ext>
            </a:extLst>
          </p:cNvPr>
          <p:cNvSpPr/>
          <p:nvPr/>
        </p:nvSpPr>
        <p:spPr>
          <a:xfrm>
            <a:off x="6236030" y="4050397"/>
            <a:ext cx="1837914" cy="1238501"/>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TextBox 81">
            <a:extLst>
              <a:ext uri="{FF2B5EF4-FFF2-40B4-BE49-F238E27FC236}">
                <a16:creationId xmlns:a16="http://schemas.microsoft.com/office/drawing/2014/main" id="{F0A3A064-7333-0947-BA33-5618531B42C4}"/>
              </a:ext>
            </a:extLst>
          </p:cNvPr>
          <p:cNvSpPr txBox="1">
            <a:spLocks/>
          </p:cNvSpPr>
          <p:nvPr/>
        </p:nvSpPr>
        <p:spPr>
          <a:xfrm>
            <a:off x="6717727" y="4064549"/>
            <a:ext cx="866972" cy="282439"/>
          </a:xfrm>
          <a:prstGeom prst="rect">
            <a:avLst/>
          </a:prstGeom>
          <a:noFill/>
          <a:ln w="3175">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Account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83" name="TextBox 82">
            <a:extLst>
              <a:ext uri="{FF2B5EF4-FFF2-40B4-BE49-F238E27FC236}">
                <a16:creationId xmlns:a16="http://schemas.microsoft.com/office/drawing/2014/main" id="{0C2FA31F-F055-D244-8809-DBEFCC0DA73B}"/>
              </a:ext>
            </a:extLst>
          </p:cNvPr>
          <p:cNvSpPr txBox="1">
            <a:spLocks/>
          </p:cNvSpPr>
          <p:nvPr/>
        </p:nvSpPr>
        <p:spPr>
          <a:xfrm>
            <a:off x="6294371" y="4344453"/>
            <a:ext cx="748849" cy="282439"/>
          </a:xfrm>
          <a:prstGeom prst="rect">
            <a:avLst/>
          </a:prstGeom>
          <a:solidFill>
            <a:srgbClr val="92D050"/>
          </a:solidFill>
          <a:ln w="3175">
            <a:solidFill>
              <a:schemeClr val="tx2"/>
            </a:solidFill>
          </a:ln>
        </p:spPr>
        <p:txBody>
          <a:bodyPr wrap="square" lIns="63512" rIns="63512" rtlCol="0">
            <a:spAutoFit/>
          </a:bodyPr>
          <a:lstStyle>
            <a:defPPr>
              <a:defRPr lang="en-US"/>
            </a:defPPr>
            <a:lvl1pPr algn="ctr">
              <a:defRPr sz="700">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Account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Setup</a:t>
            </a:r>
          </a:p>
        </p:txBody>
      </p:sp>
      <p:sp>
        <p:nvSpPr>
          <p:cNvPr id="84" name="TextBox 83">
            <a:extLst>
              <a:ext uri="{FF2B5EF4-FFF2-40B4-BE49-F238E27FC236}">
                <a16:creationId xmlns:a16="http://schemas.microsoft.com/office/drawing/2014/main" id="{549A43D4-E137-6A4A-B36D-12191B92D321}"/>
              </a:ext>
            </a:extLst>
          </p:cNvPr>
          <p:cNvSpPr txBox="1">
            <a:spLocks/>
          </p:cNvSpPr>
          <p:nvPr/>
        </p:nvSpPr>
        <p:spPr>
          <a:xfrm>
            <a:off x="6294371" y="4653930"/>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defPPr>
              <a:defRPr lang="en-US"/>
            </a:defPPr>
            <a:lvl1pPr algn="ctr">
              <a:defRPr sz="700">
                <a:solidFill>
                  <a:srgbClr val="595959"/>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Billing Management</a:t>
            </a:r>
          </a:p>
        </p:txBody>
      </p:sp>
      <p:sp>
        <p:nvSpPr>
          <p:cNvPr id="85" name="TextBox 84">
            <a:extLst>
              <a:ext uri="{FF2B5EF4-FFF2-40B4-BE49-F238E27FC236}">
                <a16:creationId xmlns:a16="http://schemas.microsoft.com/office/drawing/2014/main" id="{0070F9B2-AF05-5149-8FE4-8C4BF8DEC6B9}"/>
              </a:ext>
            </a:extLst>
          </p:cNvPr>
          <p:cNvSpPr txBox="1">
            <a:spLocks/>
          </p:cNvSpPr>
          <p:nvPr/>
        </p:nvSpPr>
        <p:spPr>
          <a:xfrm>
            <a:off x="6294371" y="4963409"/>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defPPr>
              <a:defRPr lang="en-US"/>
            </a:defPPr>
            <a:lvl1pPr algn="ctr">
              <a:defRPr sz="700">
                <a:solidFill>
                  <a:srgbClr val="595959"/>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Account Monitoring</a:t>
            </a:r>
          </a:p>
        </p:txBody>
      </p:sp>
      <p:sp>
        <p:nvSpPr>
          <p:cNvPr id="86" name="TextBox 85">
            <a:extLst>
              <a:ext uri="{FF2B5EF4-FFF2-40B4-BE49-F238E27FC236}">
                <a16:creationId xmlns:a16="http://schemas.microsoft.com/office/drawing/2014/main" id="{D02E7D51-3655-EE4F-9989-BD81613BC865}"/>
              </a:ext>
            </a:extLst>
          </p:cNvPr>
          <p:cNvSpPr txBox="1">
            <a:spLocks/>
          </p:cNvSpPr>
          <p:nvPr/>
        </p:nvSpPr>
        <p:spPr>
          <a:xfrm>
            <a:off x="7275366" y="4339896"/>
            <a:ext cx="748849" cy="377506"/>
          </a:xfrm>
          <a:prstGeom prst="rect">
            <a:avLst/>
          </a:prstGeom>
          <a:solidFill>
            <a:schemeClr val="accent1">
              <a:lumMod val="20000"/>
              <a:lumOff val="80000"/>
            </a:schemeClr>
          </a:solidFill>
          <a:ln w="3175">
            <a:solidFill>
              <a:schemeClr val="tx2"/>
            </a:solidFill>
          </a:ln>
        </p:spPr>
        <p:txBody>
          <a:bodyPr wrap="square" rtlCol="0">
            <a:spAutoFit/>
          </a:bodyPr>
          <a:lstStyle>
            <a:defPPr>
              <a:defRPr lang="en-US"/>
            </a:defPPr>
            <a:lvl1pPr algn="ctr">
              <a:defRPr sz="700">
                <a:solidFill>
                  <a:srgbClr val="595959"/>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Position Keeping &amp; Management</a:t>
            </a:r>
          </a:p>
        </p:txBody>
      </p:sp>
      <p:sp>
        <p:nvSpPr>
          <p:cNvPr id="87" name="TextBox 86">
            <a:extLst>
              <a:ext uri="{FF2B5EF4-FFF2-40B4-BE49-F238E27FC236}">
                <a16:creationId xmlns:a16="http://schemas.microsoft.com/office/drawing/2014/main" id="{DE0BD8FC-6BD5-134A-94A4-4C82499D29D3}"/>
              </a:ext>
            </a:extLst>
          </p:cNvPr>
          <p:cNvSpPr txBox="1">
            <a:spLocks/>
          </p:cNvSpPr>
          <p:nvPr/>
        </p:nvSpPr>
        <p:spPr>
          <a:xfrm>
            <a:off x="7275366" y="4649375"/>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defPPr>
              <a:defRPr lang="en-US"/>
            </a:defPPr>
            <a:lvl1pPr algn="ctr">
              <a:defRPr sz="700">
                <a:solidFill>
                  <a:srgbClr val="595959"/>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Counterparty Risk</a:t>
            </a:r>
          </a:p>
        </p:txBody>
      </p:sp>
      <p:sp>
        <p:nvSpPr>
          <p:cNvPr id="88" name="TextBox 87">
            <a:extLst>
              <a:ext uri="{FF2B5EF4-FFF2-40B4-BE49-F238E27FC236}">
                <a16:creationId xmlns:a16="http://schemas.microsoft.com/office/drawing/2014/main" id="{C680591F-C9B5-6F4C-80AB-FC1CF4AAC2AF}"/>
              </a:ext>
            </a:extLst>
          </p:cNvPr>
          <p:cNvSpPr txBox="1">
            <a:spLocks/>
          </p:cNvSpPr>
          <p:nvPr/>
        </p:nvSpPr>
        <p:spPr>
          <a:xfrm>
            <a:off x="7275366" y="4958853"/>
            <a:ext cx="748849" cy="282439"/>
          </a:xfrm>
          <a:prstGeom prst="rect">
            <a:avLst/>
          </a:prstGeom>
          <a:solidFill>
            <a:srgbClr val="92D050"/>
          </a:solidFill>
          <a:ln w="3175">
            <a:solidFill>
              <a:schemeClr val="tx2"/>
            </a:solidFill>
          </a:ln>
        </p:spPr>
        <p:txBody>
          <a:bodyPr wrap="square" lIns="63512" rIns="63512" rtlCol="0">
            <a:spAutoFit/>
          </a:bodyPr>
          <a:lstStyle>
            <a:defPPr>
              <a:defRPr lang="en-US"/>
            </a:defPPr>
            <a:lvl1pPr algn="ctr">
              <a:defRPr sz="700">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Account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Write-Off</a:t>
            </a:r>
          </a:p>
        </p:txBody>
      </p:sp>
      <p:sp>
        <p:nvSpPr>
          <p:cNvPr id="89" name="TextBox 88">
            <a:extLst>
              <a:ext uri="{FF2B5EF4-FFF2-40B4-BE49-F238E27FC236}">
                <a16:creationId xmlns:a16="http://schemas.microsoft.com/office/drawing/2014/main" id="{6F6BE629-AAB2-4F43-AD7A-C985C0643C90}"/>
              </a:ext>
            </a:extLst>
          </p:cNvPr>
          <p:cNvSpPr txBox="1">
            <a:spLocks/>
          </p:cNvSpPr>
          <p:nvPr/>
        </p:nvSpPr>
        <p:spPr>
          <a:xfrm>
            <a:off x="8190966" y="4068031"/>
            <a:ext cx="866972" cy="282439"/>
          </a:xfrm>
          <a:prstGeom prst="rect">
            <a:avLst/>
          </a:prstGeom>
          <a:noFill/>
          <a:ln w="3175">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Risk</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90" name="TextBox 89">
            <a:extLst>
              <a:ext uri="{FF2B5EF4-FFF2-40B4-BE49-F238E27FC236}">
                <a16:creationId xmlns:a16="http://schemas.microsoft.com/office/drawing/2014/main" id="{C56D519F-DB80-9E49-AD54-ABEB9E143DB2}"/>
              </a:ext>
            </a:extLst>
          </p:cNvPr>
          <p:cNvSpPr txBox="1">
            <a:spLocks/>
          </p:cNvSpPr>
          <p:nvPr/>
        </p:nvSpPr>
        <p:spPr>
          <a:xfrm>
            <a:off x="8257098" y="4339528"/>
            <a:ext cx="748849" cy="282439"/>
          </a:xfrm>
          <a:prstGeom prst="rect">
            <a:avLst/>
          </a:prstGeom>
          <a:solidFill>
            <a:srgbClr val="00B050"/>
          </a:solidFill>
          <a:ln w="3175">
            <a:solidFill>
              <a:schemeClr val="tx2"/>
            </a:solidFill>
          </a:ln>
        </p:spPr>
        <p:txBody>
          <a:bodyPr wrap="square" rtlCol="0">
            <a:spAutoFit/>
          </a:bodyPr>
          <a:lstStyle>
            <a:defPPr>
              <a:defRPr lang="en-US"/>
            </a:defPPr>
            <a:lvl1pPr algn="ctr">
              <a:defRPr sz="700">
                <a:solidFill>
                  <a:schemeClr val="bg1"/>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Capital Risk Management</a:t>
            </a:r>
          </a:p>
        </p:txBody>
      </p:sp>
      <p:sp>
        <p:nvSpPr>
          <p:cNvPr id="91" name="TextBox 90">
            <a:extLst>
              <a:ext uri="{FF2B5EF4-FFF2-40B4-BE49-F238E27FC236}">
                <a16:creationId xmlns:a16="http://schemas.microsoft.com/office/drawing/2014/main" id="{FF4D4AF6-37D6-1949-8A42-51565E4C562B}"/>
              </a:ext>
            </a:extLst>
          </p:cNvPr>
          <p:cNvSpPr txBox="1">
            <a:spLocks/>
          </p:cNvSpPr>
          <p:nvPr/>
        </p:nvSpPr>
        <p:spPr>
          <a:xfrm>
            <a:off x="8257098" y="4649006"/>
            <a:ext cx="748849" cy="282439"/>
          </a:xfrm>
          <a:prstGeom prst="rect">
            <a:avLst/>
          </a:prstGeom>
          <a:solidFill>
            <a:srgbClr val="00B050"/>
          </a:solidFill>
          <a:ln w="3175">
            <a:solidFill>
              <a:schemeClr val="tx2"/>
            </a:solidFill>
          </a:ln>
        </p:spPr>
        <p:txBody>
          <a:bodyPr wrap="square" rtlCol="0">
            <a:spAutoFit/>
          </a:bodyPr>
          <a:lstStyle>
            <a:defPPr>
              <a:defRPr lang="en-US"/>
            </a:defPPr>
            <a:lvl1pPr algn="ctr">
              <a:defRPr sz="700">
                <a:solidFill>
                  <a:schemeClr val="bg1"/>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Credit Risk</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92" name="TextBox 91">
            <a:extLst>
              <a:ext uri="{FF2B5EF4-FFF2-40B4-BE49-F238E27FC236}">
                <a16:creationId xmlns:a16="http://schemas.microsoft.com/office/drawing/2014/main" id="{CE048A24-DAE9-E447-AF3C-0C8D270982A1}"/>
              </a:ext>
            </a:extLst>
          </p:cNvPr>
          <p:cNvSpPr txBox="1">
            <a:spLocks/>
          </p:cNvSpPr>
          <p:nvPr/>
        </p:nvSpPr>
        <p:spPr>
          <a:xfrm>
            <a:off x="8257098" y="4958483"/>
            <a:ext cx="748849" cy="377506"/>
          </a:xfrm>
          <a:prstGeom prst="rect">
            <a:avLst/>
          </a:prstGeom>
          <a:solidFill>
            <a:srgbClr val="00B050"/>
          </a:solidFill>
          <a:ln w="3175">
            <a:solidFill>
              <a:schemeClr val="tx2"/>
            </a:solidFill>
          </a:ln>
        </p:spPr>
        <p:txBody>
          <a:bodyPr wrap="square" rtlCol="0">
            <a:spAutoFit/>
          </a:bodyPr>
          <a:lstStyle>
            <a:defPPr>
              <a:defRPr lang="en-US"/>
            </a:defPPr>
            <a:lvl1pPr algn="ctr">
              <a:defRPr sz="700">
                <a:solidFill>
                  <a:schemeClr val="bg1"/>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Operational Risk</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93" name="TextBox 92">
            <a:extLst>
              <a:ext uri="{FF2B5EF4-FFF2-40B4-BE49-F238E27FC236}">
                <a16:creationId xmlns:a16="http://schemas.microsoft.com/office/drawing/2014/main" id="{DB39AC01-EEEC-0B49-8AD6-F35DEBAE4E77}"/>
              </a:ext>
            </a:extLst>
          </p:cNvPr>
          <p:cNvSpPr txBox="1">
            <a:spLocks/>
          </p:cNvSpPr>
          <p:nvPr/>
        </p:nvSpPr>
        <p:spPr>
          <a:xfrm>
            <a:off x="8257098" y="5275645"/>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defPPr>
              <a:defRPr lang="en-US"/>
            </a:defPPr>
            <a:lvl1pPr algn="ctr">
              <a:defRPr sz="700">
                <a:solidFill>
                  <a:srgbClr val="595959"/>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Reputation Risk</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94" name="Rectangle 93">
            <a:extLst>
              <a:ext uri="{FF2B5EF4-FFF2-40B4-BE49-F238E27FC236}">
                <a16:creationId xmlns:a16="http://schemas.microsoft.com/office/drawing/2014/main" id="{DEE4DC91-0C5E-6643-8DA3-437D7ED6957A}"/>
              </a:ext>
            </a:extLst>
          </p:cNvPr>
          <p:cNvSpPr/>
          <p:nvPr/>
        </p:nvSpPr>
        <p:spPr>
          <a:xfrm>
            <a:off x="2284935" y="3477920"/>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Business Development</a:t>
            </a:r>
          </a:p>
        </p:txBody>
      </p:sp>
      <p:sp>
        <p:nvSpPr>
          <p:cNvPr id="95" name="Rectangle 94">
            <a:extLst>
              <a:ext uri="{FF2B5EF4-FFF2-40B4-BE49-F238E27FC236}">
                <a16:creationId xmlns:a16="http://schemas.microsoft.com/office/drawing/2014/main" id="{21344292-4017-634B-A0A6-F71A2C6A1DF1}"/>
              </a:ext>
            </a:extLst>
          </p:cNvPr>
          <p:cNvSpPr/>
          <p:nvPr/>
        </p:nvSpPr>
        <p:spPr>
          <a:xfrm>
            <a:off x="2305091" y="5663752"/>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Knowledge</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96" name="Rectangle 95">
            <a:extLst>
              <a:ext uri="{FF2B5EF4-FFF2-40B4-BE49-F238E27FC236}">
                <a16:creationId xmlns:a16="http://schemas.microsoft.com/office/drawing/2014/main" id="{1B40F650-29CD-8842-AF3D-ADD0DDB86ACF}"/>
              </a:ext>
            </a:extLst>
          </p:cNvPr>
          <p:cNvSpPr/>
          <p:nvPr/>
        </p:nvSpPr>
        <p:spPr>
          <a:xfrm>
            <a:off x="7210254" y="5653752"/>
            <a:ext cx="857424" cy="280153"/>
          </a:xfrm>
          <a:prstGeom prst="rect">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Analytics &amp; BI</a:t>
            </a:r>
          </a:p>
        </p:txBody>
      </p:sp>
      <p:sp>
        <p:nvSpPr>
          <p:cNvPr id="97" name="Rectangle 96">
            <a:extLst>
              <a:ext uri="{FF2B5EF4-FFF2-40B4-BE49-F238E27FC236}">
                <a16:creationId xmlns:a16="http://schemas.microsoft.com/office/drawing/2014/main" id="{06393BF3-DBA5-164D-87F3-0E0A31159779}"/>
              </a:ext>
            </a:extLst>
          </p:cNvPr>
          <p:cNvSpPr/>
          <p:nvPr/>
        </p:nvSpPr>
        <p:spPr>
          <a:xfrm>
            <a:off x="6235159" y="5654313"/>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Treasury</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Administration</a:t>
            </a:r>
          </a:p>
        </p:txBody>
      </p:sp>
      <p:sp>
        <p:nvSpPr>
          <p:cNvPr id="98" name="Rectangle 97">
            <a:extLst>
              <a:ext uri="{FF2B5EF4-FFF2-40B4-BE49-F238E27FC236}">
                <a16:creationId xmlns:a16="http://schemas.microsoft.com/office/drawing/2014/main" id="{B35E5076-F0C5-B94F-95A3-4F2EEF964C20}"/>
              </a:ext>
            </a:extLst>
          </p:cNvPr>
          <p:cNvSpPr/>
          <p:nvPr/>
        </p:nvSpPr>
        <p:spPr>
          <a:xfrm>
            <a:off x="5270007" y="5655155"/>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Workflow</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99" name="Rectangle 98">
            <a:extLst>
              <a:ext uri="{FF2B5EF4-FFF2-40B4-BE49-F238E27FC236}">
                <a16:creationId xmlns:a16="http://schemas.microsoft.com/office/drawing/2014/main" id="{1D8C8424-4E22-6A48-8822-1D33EF370C8C}"/>
              </a:ext>
            </a:extLst>
          </p:cNvPr>
          <p:cNvSpPr/>
          <p:nvPr/>
        </p:nvSpPr>
        <p:spPr>
          <a:xfrm>
            <a:off x="3296205" y="5659030"/>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Partner</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100" name="TextBox 99">
            <a:extLst>
              <a:ext uri="{FF2B5EF4-FFF2-40B4-BE49-F238E27FC236}">
                <a16:creationId xmlns:a16="http://schemas.microsoft.com/office/drawing/2014/main" id="{3A4BCC45-4D29-4243-8D19-12B1365B7CF4}"/>
              </a:ext>
            </a:extLst>
          </p:cNvPr>
          <p:cNvSpPr txBox="1">
            <a:spLocks/>
          </p:cNvSpPr>
          <p:nvPr/>
        </p:nvSpPr>
        <p:spPr>
          <a:xfrm>
            <a:off x="8272198" y="3086789"/>
            <a:ext cx="748849" cy="282439"/>
          </a:xfrm>
          <a:prstGeom prst="rect">
            <a:avLst/>
          </a:prstGeom>
          <a:solidFill>
            <a:srgbClr val="FF0000"/>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Merchant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Relations</a:t>
            </a:r>
          </a:p>
        </p:txBody>
      </p:sp>
      <p:sp>
        <p:nvSpPr>
          <p:cNvPr id="101" name="TextBox 100">
            <a:extLst>
              <a:ext uri="{FF2B5EF4-FFF2-40B4-BE49-F238E27FC236}">
                <a16:creationId xmlns:a16="http://schemas.microsoft.com/office/drawing/2014/main" id="{278E9831-770D-094D-BB19-075D8BE23972}"/>
              </a:ext>
            </a:extLst>
          </p:cNvPr>
          <p:cNvSpPr txBox="1">
            <a:spLocks/>
          </p:cNvSpPr>
          <p:nvPr/>
        </p:nvSpPr>
        <p:spPr>
          <a:xfrm>
            <a:off x="4334199" y="1890162"/>
            <a:ext cx="748849" cy="1138029"/>
          </a:xfrm>
          <a:prstGeom prst="rect">
            <a:avLst/>
          </a:prstGeom>
          <a:solidFill>
            <a:schemeClr val="accent1">
              <a:lumMod val="20000"/>
              <a:lumOff val="80000"/>
            </a:schemeClr>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Adjudication &amp; Disbursements</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102" name="TextBox 101">
            <a:extLst>
              <a:ext uri="{FF2B5EF4-FFF2-40B4-BE49-F238E27FC236}">
                <a16:creationId xmlns:a16="http://schemas.microsoft.com/office/drawing/2014/main" id="{227E7ABC-A37B-454C-933D-97944AAED1AC}"/>
              </a:ext>
            </a:extLst>
          </p:cNvPr>
          <p:cNvSpPr txBox="1">
            <a:spLocks/>
          </p:cNvSpPr>
          <p:nvPr/>
        </p:nvSpPr>
        <p:spPr>
          <a:xfrm>
            <a:off x="4379038" y="2185032"/>
            <a:ext cx="666885" cy="282439"/>
          </a:xfrm>
          <a:prstGeom prst="rect">
            <a:avLst/>
          </a:prstGeom>
          <a:solidFill>
            <a:srgbClr val="D0D8E8"/>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Due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Diligence</a:t>
            </a:r>
          </a:p>
        </p:txBody>
      </p:sp>
      <p:sp>
        <p:nvSpPr>
          <p:cNvPr id="103" name="TextBox 102">
            <a:extLst>
              <a:ext uri="{FF2B5EF4-FFF2-40B4-BE49-F238E27FC236}">
                <a16:creationId xmlns:a16="http://schemas.microsoft.com/office/drawing/2014/main" id="{1894D4F1-6D1D-E747-9003-DE5B5A42BF76}"/>
              </a:ext>
            </a:extLst>
          </p:cNvPr>
          <p:cNvSpPr txBox="1">
            <a:spLocks/>
          </p:cNvSpPr>
          <p:nvPr/>
        </p:nvSpPr>
        <p:spPr>
          <a:xfrm>
            <a:off x="4379038" y="2493547"/>
            <a:ext cx="666885" cy="282439"/>
          </a:xfrm>
          <a:prstGeom prst="rect">
            <a:avLst/>
          </a:prstGeom>
          <a:solidFill>
            <a:srgbClr val="D0D8E8"/>
          </a:solidFill>
          <a:ln w="3175">
            <a:solidFill>
              <a:schemeClr val="tx2"/>
            </a:solidFill>
          </a:ln>
        </p:spPr>
        <p:txBody>
          <a:bodyPr wrap="square" rtlCol="0">
            <a:spAutoFit/>
          </a:bodyPr>
          <a:lstStyle>
            <a:defPPr>
              <a:defRPr lang="en-US"/>
            </a:defPPr>
            <a:lvl1pPr algn="ctr">
              <a:defRPr sz="700">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Credit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Scoring</a:t>
            </a:r>
          </a:p>
        </p:txBody>
      </p:sp>
      <p:sp>
        <p:nvSpPr>
          <p:cNvPr id="104" name="TextBox 103">
            <a:extLst>
              <a:ext uri="{FF2B5EF4-FFF2-40B4-BE49-F238E27FC236}">
                <a16:creationId xmlns:a16="http://schemas.microsoft.com/office/drawing/2014/main" id="{81B3D1D6-2FEB-7047-91D3-947D8F82C34F}"/>
              </a:ext>
            </a:extLst>
          </p:cNvPr>
          <p:cNvSpPr txBox="1">
            <a:spLocks/>
          </p:cNvSpPr>
          <p:nvPr/>
        </p:nvSpPr>
        <p:spPr>
          <a:xfrm>
            <a:off x="4379038" y="2802064"/>
            <a:ext cx="666885" cy="282439"/>
          </a:xfrm>
          <a:prstGeom prst="rect">
            <a:avLst/>
          </a:prstGeom>
          <a:solidFill>
            <a:srgbClr val="D0D8E8"/>
          </a:solidFill>
          <a:ln w="3175">
            <a:solidFill>
              <a:schemeClr val="tx2"/>
            </a:solidFill>
          </a:ln>
        </p:spPr>
        <p:txBody>
          <a:bodyPr wrap="square" rtlCol="0">
            <a:spAutoFit/>
          </a:bodyPr>
          <a:lstStyle>
            <a:defPPr>
              <a:defRPr lang="en-US"/>
            </a:defPPr>
            <a:lvl1pPr algn="ctr">
              <a:defRPr sz="700">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Deal</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Closing</a:t>
            </a:r>
          </a:p>
        </p:txBody>
      </p:sp>
      <p:sp>
        <p:nvSpPr>
          <p:cNvPr id="105" name="TextBox 104">
            <a:extLst>
              <a:ext uri="{FF2B5EF4-FFF2-40B4-BE49-F238E27FC236}">
                <a16:creationId xmlns:a16="http://schemas.microsoft.com/office/drawing/2014/main" id="{1CB3EB7A-3CED-084C-8052-12C6409053C9}"/>
              </a:ext>
            </a:extLst>
          </p:cNvPr>
          <p:cNvSpPr txBox="1">
            <a:spLocks/>
          </p:cNvSpPr>
          <p:nvPr/>
        </p:nvSpPr>
        <p:spPr>
          <a:xfrm>
            <a:off x="5326144" y="1884128"/>
            <a:ext cx="748849" cy="1138029"/>
          </a:xfrm>
          <a:prstGeom prst="rect">
            <a:avLst/>
          </a:prstGeom>
          <a:solidFill>
            <a:schemeClr val="accent1">
              <a:lumMod val="20000"/>
              <a:lumOff val="80000"/>
            </a:schemeClr>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Collections &amp; Recovery</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106" name="TextBox 105">
            <a:extLst>
              <a:ext uri="{FF2B5EF4-FFF2-40B4-BE49-F238E27FC236}">
                <a16:creationId xmlns:a16="http://schemas.microsoft.com/office/drawing/2014/main" id="{9311076D-0A3B-D74E-A7F5-DB10DC348699}"/>
              </a:ext>
            </a:extLst>
          </p:cNvPr>
          <p:cNvSpPr txBox="1">
            <a:spLocks/>
          </p:cNvSpPr>
          <p:nvPr/>
        </p:nvSpPr>
        <p:spPr>
          <a:xfrm>
            <a:off x="5367548" y="2180427"/>
            <a:ext cx="666885" cy="282439"/>
          </a:xfrm>
          <a:prstGeom prst="rect">
            <a:avLst/>
          </a:prstGeom>
          <a:solidFill>
            <a:srgbClr val="FFFF00"/>
          </a:solidFill>
          <a:ln w="3175">
            <a:solidFill>
              <a:schemeClr val="tx2"/>
            </a:solidFill>
          </a:ln>
        </p:spPr>
        <p:txBody>
          <a:bodyPr wrap="square" rtlCol="0">
            <a:spAutoFit/>
          </a:bodyPr>
          <a:lstStyle>
            <a:defPPr>
              <a:defRPr lang="en-US"/>
            </a:defPPr>
            <a:lvl1pPr algn="ctr">
              <a:defRPr sz="700">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Payment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Plans</a:t>
            </a:r>
          </a:p>
        </p:txBody>
      </p:sp>
      <p:sp>
        <p:nvSpPr>
          <p:cNvPr id="107" name="TextBox 106">
            <a:extLst>
              <a:ext uri="{FF2B5EF4-FFF2-40B4-BE49-F238E27FC236}">
                <a16:creationId xmlns:a16="http://schemas.microsoft.com/office/drawing/2014/main" id="{76E20851-D617-1B4D-A1DC-5D0F04163561}"/>
              </a:ext>
            </a:extLst>
          </p:cNvPr>
          <p:cNvSpPr txBox="1">
            <a:spLocks/>
          </p:cNvSpPr>
          <p:nvPr/>
        </p:nvSpPr>
        <p:spPr>
          <a:xfrm>
            <a:off x="5367548" y="2488820"/>
            <a:ext cx="666885" cy="271497"/>
          </a:xfrm>
          <a:prstGeom prst="rect">
            <a:avLst/>
          </a:prstGeom>
          <a:solidFill>
            <a:srgbClr val="D0D8E8"/>
          </a:solidFill>
          <a:ln w="3175">
            <a:solidFill>
              <a:schemeClr val="tx2"/>
            </a:solidFill>
          </a:ln>
        </p:spPr>
        <p:txBody>
          <a:bodyPr wrap="square" lIns="63512" rIns="63512" rtlCol="0" anchor="ctr">
            <a:noAutofit/>
          </a:bodyPr>
          <a:lstStyle>
            <a:defPPr>
              <a:defRPr lang="en-US"/>
            </a:defPPr>
            <a:lvl1pPr algn="ctr">
              <a:defRPr sz="700">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Repossessions</a:t>
            </a:r>
          </a:p>
        </p:txBody>
      </p:sp>
      <p:sp>
        <p:nvSpPr>
          <p:cNvPr id="108" name="TextBox 107">
            <a:extLst>
              <a:ext uri="{FF2B5EF4-FFF2-40B4-BE49-F238E27FC236}">
                <a16:creationId xmlns:a16="http://schemas.microsoft.com/office/drawing/2014/main" id="{1F15AC92-BE46-734A-BB71-2B8CBA5A2603}"/>
              </a:ext>
            </a:extLst>
          </p:cNvPr>
          <p:cNvSpPr txBox="1">
            <a:spLocks/>
          </p:cNvSpPr>
          <p:nvPr/>
        </p:nvSpPr>
        <p:spPr>
          <a:xfrm>
            <a:off x="4379038" y="3110581"/>
            <a:ext cx="666885" cy="282439"/>
          </a:xfrm>
          <a:prstGeom prst="rect">
            <a:avLst/>
          </a:prstGeom>
          <a:solidFill>
            <a:srgbClr val="D0D8E8"/>
          </a:solidFill>
          <a:ln w="3175">
            <a:solidFill>
              <a:schemeClr val="tx2"/>
            </a:solidFill>
          </a:ln>
        </p:spPr>
        <p:txBody>
          <a:bodyPr wrap="square" lIns="63512" rIns="63512" rtlCol="0">
            <a:spAutoFit/>
          </a:bodyPr>
          <a:lstStyle>
            <a:defPPr>
              <a:defRPr lang="en-US"/>
            </a:defPPr>
            <a:lvl1pPr algn="ctr">
              <a:defRPr sz="700">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Payment/ Disbursements</a:t>
            </a:r>
          </a:p>
        </p:txBody>
      </p:sp>
      <p:sp>
        <p:nvSpPr>
          <p:cNvPr id="109" name="TextBox 108">
            <a:extLst>
              <a:ext uri="{FF2B5EF4-FFF2-40B4-BE49-F238E27FC236}">
                <a16:creationId xmlns:a16="http://schemas.microsoft.com/office/drawing/2014/main" id="{465093C4-A95D-B94F-9E3B-C7DD792175A0}"/>
              </a:ext>
            </a:extLst>
          </p:cNvPr>
          <p:cNvSpPr txBox="1">
            <a:spLocks/>
          </p:cNvSpPr>
          <p:nvPr/>
        </p:nvSpPr>
        <p:spPr>
          <a:xfrm>
            <a:off x="5367548" y="2798822"/>
            <a:ext cx="666885" cy="282439"/>
          </a:xfrm>
          <a:prstGeom prst="rect">
            <a:avLst/>
          </a:prstGeom>
          <a:solidFill>
            <a:srgbClr val="D0D8E8"/>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Debt Management</a:t>
            </a:r>
          </a:p>
        </p:txBody>
      </p:sp>
      <p:sp>
        <p:nvSpPr>
          <p:cNvPr id="110" name="TextBox 109">
            <a:extLst>
              <a:ext uri="{FF2B5EF4-FFF2-40B4-BE49-F238E27FC236}">
                <a16:creationId xmlns:a16="http://schemas.microsoft.com/office/drawing/2014/main" id="{6C841C68-BD88-DE4B-B099-E458E7447FE3}"/>
              </a:ext>
            </a:extLst>
          </p:cNvPr>
          <p:cNvSpPr txBox="1">
            <a:spLocks/>
          </p:cNvSpPr>
          <p:nvPr/>
        </p:nvSpPr>
        <p:spPr>
          <a:xfrm>
            <a:off x="5367548" y="3107216"/>
            <a:ext cx="666885" cy="282439"/>
          </a:xfrm>
          <a:prstGeom prst="rect">
            <a:avLst/>
          </a:prstGeom>
          <a:solidFill>
            <a:srgbClr val="92D050"/>
          </a:solidFill>
          <a:ln w="3175">
            <a:solidFill>
              <a:schemeClr val="tx2"/>
            </a:solidFill>
          </a:ln>
        </p:spPr>
        <p:txBody>
          <a:bodyPr wrap="square" lIns="63512" rIns="63512" rtlCol="0">
            <a:spAutoFit/>
          </a:bodyPr>
          <a:lstStyle>
            <a:defPPr>
              <a:defRPr lang="en-US"/>
            </a:defPPr>
            <a:lvl1pPr algn="ctr">
              <a:defRPr sz="700">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Collection</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111" name="TextBox 110">
            <a:extLst>
              <a:ext uri="{FF2B5EF4-FFF2-40B4-BE49-F238E27FC236}">
                <a16:creationId xmlns:a16="http://schemas.microsoft.com/office/drawing/2014/main" id="{7D0E491B-A33E-364F-B4E4-003BE29BE2F0}"/>
              </a:ext>
            </a:extLst>
          </p:cNvPr>
          <p:cNvSpPr txBox="1">
            <a:spLocks/>
          </p:cNvSpPr>
          <p:nvPr/>
        </p:nvSpPr>
        <p:spPr>
          <a:xfrm>
            <a:off x="5367548" y="3415609"/>
            <a:ext cx="666885" cy="282439"/>
          </a:xfrm>
          <a:prstGeom prst="rect">
            <a:avLst/>
          </a:prstGeom>
          <a:solidFill>
            <a:srgbClr val="D0D8E8"/>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Collateral</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112" name="Rectangle 111">
            <a:extLst>
              <a:ext uri="{FF2B5EF4-FFF2-40B4-BE49-F238E27FC236}">
                <a16:creationId xmlns:a16="http://schemas.microsoft.com/office/drawing/2014/main" id="{D9DC8782-73F9-6B4B-939C-10AE40DBA58A}"/>
              </a:ext>
            </a:extLst>
          </p:cNvPr>
          <p:cNvSpPr/>
          <p:nvPr/>
        </p:nvSpPr>
        <p:spPr>
          <a:xfrm>
            <a:off x="6247412" y="2236873"/>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Currency Exchange</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113" name="Rectangle 112">
            <a:extLst>
              <a:ext uri="{FF2B5EF4-FFF2-40B4-BE49-F238E27FC236}">
                <a16:creationId xmlns:a16="http://schemas.microsoft.com/office/drawing/2014/main" id="{AB455A02-9E25-1C45-AA87-1CA381656C43}"/>
              </a:ext>
            </a:extLst>
          </p:cNvPr>
          <p:cNvSpPr/>
          <p:nvPr/>
        </p:nvSpPr>
        <p:spPr>
          <a:xfrm>
            <a:off x="6247412" y="2858065"/>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Fund Transfer &amp; Remittance </a:t>
            </a:r>
          </a:p>
        </p:txBody>
      </p:sp>
      <p:sp>
        <p:nvSpPr>
          <p:cNvPr id="114" name="Rectangle 113">
            <a:extLst>
              <a:ext uri="{FF2B5EF4-FFF2-40B4-BE49-F238E27FC236}">
                <a16:creationId xmlns:a16="http://schemas.microsoft.com/office/drawing/2014/main" id="{FB2A98E6-349F-344F-A64B-8CA1BE0870BB}"/>
              </a:ext>
            </a:extLst>
          </p:cNvPr>
          <p:cNvSpPr/>
          <p:nvPr/>
        </p:nvSpPr>
        <p:spPr>
          <a:xfrm>
            <a:off x="6247412" y="2547469"/>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ATM Network</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115" name="Rectangle 114">
            <a:extLst>
              <a:ext uri="{FF2B5EF4-FFF2-40B4-BE49-F238E27FC236}">
                <a16:creationId xmlns:a16="http://schemas.microsoft.com/office/drawing/2014/main" id="{32F2F67F-850B-654E-AD7C-456250C8AB43}"/>
              </a:ext>
            </a:extLst>
          </p:cNvPr>
          <p:cNvSpPr/>
          <p:nvPr/>
        </p:nvSpPr>
        <p:spPr>
          <a:xfrm>
            <a:off x="6247412" y="1926278"/>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Deposit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116" name="Rectangle 115">
            <a:extLst>
              <a:ext uri="{FF2B5EF4-FFF2-40B4-BE49-F238E27FC236}">
                <a16:creationId xmlns:a16="http://schemas.microsoft.com/office/drawing/2014/main" id="{CDF9688E-7288-394E-8FD9-2A5236F3485C}"/>
              </a:ext>
            </a:extLst>
          </p:cNvPr>
          <p:cNvSpPr/>
          <p:nvPr/>
        </p:nvSpPr>
        <p:spPr>
          <a:xfrm>
            <a:off x="6247412" y="1615683"/>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lIns="31757" rIns="31757"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Cash</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 Management</a:t>
            </a:r>
          </a:p>
        </p:txBody>
      </p:sp>
      <p:sp>
        <p:nvSpPr>
          <p:cNvPr id="117" name="TextBox 116">
            <a:extLst>
              <a:ext uri="{FF2B5EF4-FFF2-40B4-BE49-F238E27FC236}">
                <a16:creationId xmlns:a16="http://schemas.microsoft.com/office/drawing/2014/main" id="{8795FE13-5CF0-484F-9D0E-CC2913F41A51}"/>
              </a:ext>
            </a:extLst>
          </p:cNvPr>
          <p:cNvSpPr txBox="1">
            <a:spLocks/>
          </p:cNvSpPr>
          <p:nvPr/>
        </p:nvSpPr>
        <p:spPr>
          <a:xfrm>
            <a:off x="3411188" y="3085346"/>
            <a:ext cx="666885" cy="282439"/>
          </a:xfrm>
          <a:prstGeom prst="rect">
            <a:avLst/>
          </a:prstGeom>
          <a:solidFill>
            <a:srgbClr val="FFFF00"/>
          </a:solidFill>
          <a:ln w="3175">
            <a:solidFill>
              <a:schemeClr val="tx2"/>
            </a:solidFill>
          </a:ln>
        </p:spPr>
        <p:txBody>
          <a:bodyPr wrap="square" rtlCol="0">
            <a:spAutoFit/>
          </a:bodyPr>
          <a:lstStyle>
            <a:defPPr>
              <a:defRPr lang="en-US"/>
            </a:defPPr>
            <a:lvl1pPr algn="ctr">
              <a:defRPr sz="700">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Information</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118" name="TextBox 117">
            <a:extLst>
              <a:ext uri="{FF2B5EF4-FFF2-40B4-BE49-F238E27FC236}">
                <a16:creationId xmlns:a16="http://schemas.microsoft.com/office/drawing/2014/main" id="{20ADD572-974B-594F-8EE4-45A3E9B4123A}"/>
              </a:ext>
            </a:extLst>
          </p:cNvPr>
          <p:cNvSpPr txBox="1">
            <a:spLocks/>
          </p:cNvSpPr>
          <p:nvPr/>
        </p:nvSpPr>
        <p:spPr>
          <a:xfrm>
            <a:off x="7293029" y="3089021"/>
            <a:ext cx="748849" cy="282439"/>
          </a:xfrm>
          <a:prstGeom prst="rect">
            <a:avLst/>
          </a:prstGeom>
          <a:solidFill>
            <a:schemeClr val="accent1">
              <a:lumMod val="20000"/>
              <a:lumOff val="80000"/>
            </a:schemeClr>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Central Cash Holding</a:t>
            </a:r>
          </a:p>
        </p:txBody>
      </p:sp>
      <p:sp>
        <p:nvSpPr>
          <p:cNvPr id="119" name="Rectangle 118">
            <a:extLst>
              <a:ext uri="{FF2B5EF4-FFF2-40B4-BE49-F238E27FC236}">
                <a16:creationId xmlns:a16="http://schemas.microsoft.com/office/drawing/2014/main" id="{FAA1A078-41E6-3D45-9B30-B16E850A6A87}"/>
              </a:ext>
            </a:extLst>
          </p:cNvPr>
          <p:cNvSpPr/>
          <p:nvPr/>
        </p:nvSpPr>
        <p:spPr>
          <a:xfrm>
            <a:off x="9226624" y="2538134"/>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Safety Deposit Box Management</a:t>
            </a:r>
          </a:p>
        </p:txBody>
      </p:sp>
      <p:sp>
        <p:nvSpPr>
          <p:cNvPr id="120" name="TextBox 119">
            <a:extLst>
              <a:ext uri="{FF2B5EF4-FFF2-40B4-BE49-F238E27FC236}">
                <a16:creationId xmlns:a16="http://schemas.microsoft.com/office/drawing/2014/main" id="{2AB6D639-0D44-1344-8C71-EDB6232CA0D2}"/>
              </a:ext>
            </a:extLst>
          </p:cNvPr>
          <p:cNvSpPr txBox="1">
            <a:spLocks/>
          </p:cNvSpPr>
          <p:nvPr/>
        </p:nvSpPr>
        <p:spPr>
          <a:xfrm>
            <a:off x="5292518" y="4053589"/>
            <a:ext cx="866972" cy="282439"/>
          </a:xfrm>
          <a:prstGeom prst="rect">
            <a:avLst/>
          </a:prstGeom>
          <a:noFill/>
          <a:ln w="3175">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Regulatory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Compliance</a:t>
            </a:r>
          </a:p>
        </p:txBody>
      </p:sp>
      <p:sp>
        <p:nvSpPr>
          <p:cNvPr id="121" name="Rectangle 120">
            <a:extLst>
              <a:ext uri="{FF2B5EF4-FFF2-40B4-BE49-F238E27FC236}">
                <a16:creationId xmlns:a16="http://schemas.microsoft.com/office/drawing/2014/main" id="{28BD9BA6-3828-C743-BD04-94727D220209}"/>
              </a:ext>
            </a:extLst>
          </p:cNvPr>
          <p:cNvSpPr/>
          <p:nvPr/>
        </p:nvSpPr>
        <p:spPr>
          <a:xfrm>
            <a:off x="6235927" y="5328550"/>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Capital</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122" name="Rectangle 121">
            <a:extLst>
              <a:ext uri="{FF2B5EF4-FFF2-40B4-BE49-F238E27FC236}">
                <a16:creationId xmlns:a16="http://schemas.microsoft.com/office/drawing/2014/main" id="{2F685EBA-32D6-014E-B0DB-75391BBC5B1E}"/>
              </a:ext>
            </a:extLst>
          </p:cNvPr>
          <p:cNvSpPr/>
          <p:nvPr/>
        </p:nvSpPr>
        <p:spPr>
          <a:xfrm>
            <a:off x="7212767" y="5326880"/>
            <a:ext cx="857424" cy="282439"/>
          </a:xfrm>
          <a:prstGeom prst="rect">
            <a:avLst/>
          </a:prstGeom>
          <a:solidFill>
            <a:srgbClr val="FFFF00"/>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Credit Bureau</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Reporting</a:t>
            </a:r>
          </a:p>
        </p:txBody>
      </p:sp>
      <p:sp>
        <p:nvSpPr>
          <p:cNvPr id="123" name="Rectangle 122">
            <a:extLst>
              <a:ext uri="{FF2B5EF4-FFF2-40B4-BE49-F238E27FC236}">
                <a16:creationId xmlns:a16="http://schemas.microsoft.com/office/drawing/2014/main" id="{B895ADCF-BFC3-AA49-B7F9-0334D26D0872}"/>
              </a:ext>
            </a:extLst>
          </p:cNvPr>
          <p:cNvSpPr/>
          <p:nvPr/>
        </p:nvSpPr>
        <p:spPr>
          <a:xfrm>
            <a:off x="9188509" y="5659030"/>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Transaction Processing</a:t>
            </a:r>
          </a:p>
        </p:txBody>
      </p:sp>
      <p:sp>
        <p:nvSpPr>
          <p:cNvPr id="124" name="Chevron 123">
            <a:extLst>
              <a:ext uri="{FF2B5EF4-FFF2-40B4-BE49-F238E27FC236}">
                <a16:creationId xmlns:a16="http://schemas.microsoft.com/office/drawing/2014/main" id="{C5457741-18CB-0849-8E93-1522635358D0}"/>
              </a:ext>
            </a:extLst>
          </p:cNvPr>
          <p:cNvSpPr/>
          <p:nvPr/>
        </p:nvSpPr>
        <p:spPr>
          <a:xfrm>
            <a:off x="3229327" y="1091748"/>
            <a:ext cx="3029057" cy="459691"/>
          </a:xfrm>
          <a:prstGeom prst="chevron">
            <a:avLst>
              <a:gd name="adj" fmla="val 21598"/>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706"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Supply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706"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Loans and Mortgages and Credit Cards</a:t>
            </a:r>
          </a:p>
        </p:txBody>
      </p:sp>
      <p:sp>
        <p:nvSpPr>
          <p:cNvPr id="125" name="Chevron 124">
            <a:extLst>
              <a:ext uri="{FF2B5EF4-FFF2-40B4-BE49-F238E27FC236}">
                <a16:creationId xmlns:a16="http://schemas.microsoft.com/office/drawing/2014/main" id="{DE8938DA-973A-8843-B59C-30B9915E5EE0}"/>
              </a:ext>
            </a:extLst>
          </p:cNvPr>
          <p:cNvSpPr/>
          <p:nvPr/>
        </p:nvSpPr>
        <p:spPr>
          <a:xfrm>
            <a:off x="8182066" y="1091748"/>
            <a:ext cx="1047962" cy="459691"/>
          </a:xfrm>
          <a:prstGeom prst="chevron">
            <a:avLst>
              <a:gd name="adj" fmla="val 21598"/>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706"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Offer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706"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Card Services</a:t>
            </a:r>
          </a:p>
        </p:txBody>
      </p:sp>
      <p:sp>
        <p:nvSpPr>
          <p:cNvPr id="126" name="Chevron 125">
            <a:extLst>
              <a:ext uri="{FF2B5EF4-FFF2-40B4-BE49-F238E27FC236}">
                <a16:creationId xmlns:a16="http://schemas.microsoft.com/office/drawing/2014/main" id="{76F90B76-3F13-E040-B1BF-56218928D201}"/>
              </a:ext>
            </a:extLst>
          </p:cNvPr>
          <p:cNvSpPr/>
          <p:nvPr/>
        </p:nvSpPr>
        <p:spPr>
          <a:xfrm>
            <a:off x="6200970" y="1091748"/>
            <a:ext cx="2041939" cy="459691"/>
          </a:xfrm>
          <a:prstGeom prst="chevron">
            <a:avLst>
              <a:gd name="adj" fmla="val 21598"/>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706"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Provide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706"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Core Banking Services</a:t>
            </a:r>
          </a:p>
        </p:txBody>
      </p:sp>
      <p:sp>
        <p:nvSpPr>
          <p:cNvPr id="127" name="TextBox 126">
            <a:extLst>
              <a:ext uri="{FF2B5EF4-FFF2-40B4-BE49-F238E27FC236}">
                <a16:creationId xmlns:a16="http://schemas.microsoft.com/office/drawing/2014/main" id="{275FEEDE-6362-1144-9F07-892BB9E2E383}"/>
              </a:ext>
            </a:extLst>
          </p:cNvPr>
          <p:cNvSpPr txBox="1">
            <a:spLocks/>
          </p:cNvSpPr>
          <p:nvPr/>
        </p:nvSpPr>
        <p:spPr>
          <a:xfrm>
            <a:off x="4338551" y="4334505"/>
            <a:ext cx="748849" cy="1206389"/>
          </a:xfrm>
          <a:prstGeom prst="rect">
            <a:avLst/>
          </a:prstGeom>
          <a:solidFill>
            <a:schemeClr val="accent1">
              <a:lumMod val="20000"/>
              <a:lumOff val="80000"/>
            </a:schemeClr>
          </a:solidFill>
          <a:ln w="3175">
            <a:solidFill>
              <a:schemeClr val="tx2"/>
            </a:solidFill>
          </a:ln>
        </p:spPr>
        <p:txBody>
          <a:bodyPr wrap="square" rtlCol="0">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Retain Customer</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128" name="TextBox 127">
            <a:extLst>
              <a:ext uri="{FF2B5EF4-FFF2-40B4-BE49-F238E27FC236}">
                <a16:creationId xmlns:a16="http://schemas.microsoft.com/office/drawing/2014/main" id="{252EF9EB-7F9E-D04B-A0B4-A75EB0C70BC2}"/>
              </a:ext>
            </a:extLst>
          </p:cNvPr>
          <p:cNvSpPr txBox="1">
            <a:spLocks/>
          </p:cNvSpPr>
          <p:nvPr/>
        </p:nvSpPr>
        <p:spPr>
          <a:xfrm>
            <a:off x="4377001" y="4618109"/>
            <a:ext cx="666885" cy="282439"/>
          </a:xfrm>
          <a:prstGeom prst="rect">
            <a:avLst/>
          </a:prstGeom>
          <a:solidFill>
            <a:srgbClr val="92D050"/>
          </a:solidFill>
          <a:ln w="3175">
            <a:solidFill>
              <a:schemeClr val="tx2"/>
            </a:solidFill>
          </a:ln>
        </p:spPr>
        <p:txBody>
          <a:bodyPr wrap="square" lIns="63512" rIns="63512" rtlCol="0">
            <a:spAutoFit/>
          </a:bodyPr>
          <a:lstStyle>
            <a:defPPr>
              <a:defRPr lang="en-US"/>
            </a:defPPr>
            <a:lvl1pPr algn="ctr">
              <a:defRPr sz="700">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Loyalty Management</a:t>
            </a:r>
          </a:p>
        </p:txBody>
      </p:sp>
      <p:sp>
        <p:nvSpPr>
          <p:cNvPr id="129" name="TextBox 128">
            <a:extLst>
              <a:ext uri="{FF2B5EF4-FFF2-40B4-BE49-F238E27FC236}">
                <a16:creationId xmlns:a16="http://schemas.microsoft.com/office/drawing/2014/main" id="{890EA036-D826-C844-B0C9-BA25BA3C8D0F}"/>
              </a:ext>
            </a:extLst>
          </p:cNvPr>
          <p:cNvSpPr txBox="1">
            <a:spLocks/>
          </p:cNvSpPr>
          <p:nvPr/>
        </p:nvSpPr>
        <p:spPr>
          <a:xfrm>
            <a:off x="4377001" y="4919749"/>
            <a:ext cx="666885" cy="282439"/>
          </a:xfrm>
          <a:prstGeom prst="rect">
            <a:avLst/>
          </a:prstGeom>
          <a:solidFill>
            <a:srgbClr val="D0D8E8"/>
          </a:solidFill>
          <a:ln w="3175">
            <a:solidFill>
              <a:schemeClr val="tx2"/>
            </a:solidFill>
          </a:ln>
        </p:spPr>
        <p:txBody>
          <a:bodyPr wrap="square" rtlCol="0">
            <a:spAutoFit/>
          </a:bodyPr>
          <a:lstStyle>
            <a:defPPr>
              <a:defRPr lang="en-US"/>
            </a:defPPr>
            <a:lvl1pPr algn="ctr">
              <a:defRPr sz="700">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Incident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130" name="TextBox 129">
            <a:extLst>
              <a:ext uri="{FF2B5EF4-FFF2-40B4-BE49-F238E27FC236}">
                <a16:creationId xmlns:a16="http://schemas.microsoft.com/office/drawing/2014/main" id="{E79C777B-16D3-C24A-ACEE-55E605F6EA9C}"/>
              </a:ext>
            </a:extLst>
          </p:cNvPr>
          <p:cNvSpPr txBox="1">
            <a:spLocks/>
          </p:cNvSpPr>
          <p:nvPr/>
        </p:nvSpPr>
        <p:spPr>
          <a:xfrm>
            <a:off x="4377001" y="5221389"/>
            <a:ext cx="666885" cy="282439"/>
          </a:xfrm>
          <a:prstGeom prst="rect">
            <a:avLst/>
          </a:prstGeom>
          <a:solidFill>
            <a:srgbClr val="D0D8E8"/>
          </a:solidFill>
          <a:ln w="3175">
            <a:solidFill>
              <a:schemeClr val="tx2"/>
            </a:solidFill>
          </a:ln>
        </p:spPr>
        <p:txBody>
          <a:bodyPr wrap="square" rtlCol="0">
            <a:spAutoFit/>
          </a:bodyPr>
          <a:lstStyle>
            <a:defPPr>
              <a:defRPr lang="en-US"/>
            </a:defPPr>
            <a:lvl1pPr algn="ctr">
              <a:defRPr sz="700">
                <a:solidFill>
                  <a:schemeClr val="tx1">
                    <a:lumMod val="75000"/>
                    <a:lumOff val="25000"/>
                  </a:schemeClr>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Complaint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131" name="Rectangle 130">
            <a:extLst>
              <a:ext uri="{FF2B5EF4-FFF2-40B4-BE49-F238E27FC236}">
                <a16:creationId xmlns:a16="http://schemas.microsoft.com/office/drawing/2014/main" id="{00C4CCCF-D1D4-CA43-8F41-643B8CFC8062}"/>
              </a:ext>
            </a:extLst>
          </p:cNvPr>
          <p:cNvSpPr/>
          <p:nvPr/>
        </p:nvSpPr>
        <p:spPr>
          <a:xfrm flipH="1">
            <a:off x="8184088" y="1548656"/>
            <a:ext cx="952693" cy="2254707"/>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158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 name="Rectangle 131">
            <a:extLst>
              <a:ext uri="{FF2B5EF4-FFF2-40B4-BE49-F238E27FC236}">
                <a16:creationId xmlns:a16="http://schemas.microsoft.com/office/drawing/2014/main" id="{1018649B-4A83-E440-A26B-DDAA987CFDA3}"/>
              </a:ext>
            </a:extLst>
          </p:cNvPr>
          <p:cNvSpPr/>
          <p:nvPr/>
        </p:nvSpPr>
        <p:spPr>
          <a:xfrm flipH="1">
            <a:off x="6200462" y="1549966"/>
            <a:ext cx="1945774" cy="2254707"/>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CA" sz="1588"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 name="Rectangle 132">
            <a:extLst>
              <a:ext uri="{FF2B5EF4-FFF2-40B4-BE49-F238E27FC236}">
                <a16:creationId xmlns:a16="http://schemas.microsoft.com/office/drawing/2014/main" id="{331FB82A-CB41-B943-B0A9-E2801A0A88CB}"/>
              </a:ext>
            </a:extLst>
          </p:cNvPr>
          <p:cNvSpPr/>
          <p:nvPr/>
        </p:nvSpPr>
        <p:spPr>
          <a:xfrm>
            <a:off x="7241978" y="3472718"/>
            <a:ext cx="857424" cy="280153"/>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Transaction Authorization</a:t>
            </a:r>
          </a:p>
        </p:txBody>
      </p:sp>
      <p:sp>
        <p:nvSpPr>
          <p:cNvPr id="134" name="Rectangle 133">
            <a:extLst>
              <a:ext uri="{FF2B5EF4-FFF2-40B4-BE49-F238E27FC236}">
                <a16:creationId xmlns:a16="http://schemas.microsoft.com/office/drawing/2014/main" id="{19381D99-A92C-994C-B491-83B2F68FE62B}"/>
              </a:ext>
            </a:extLst>
          </p:cNvPr>
          <p:cNvSpPr/>
          <p:nvPr/>
        </p:nvSpPr>
        <p:spPr>
          <a:xfrm>
            <a:off x="9226624" y="2845336"/>
            <a:ext cx="857424" cy="282439"/>
          </a:xfrm>
          <a:prstGeom prst="rect">
            <a:avLst/>
          </a:prstGeom>
          <a:solidFill>
            <a:srgbClr val="FFFF00"/>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Brokered Product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Management</a:t>
            </a:r>
          </a:p>
        </p:txBody>
      </p:sp>
      <p:sp>
        <p:nvSpPr>
          <p:cNvPr id="135" name="TextBox 134">
            <a:extLst>
              <a:ext uri="{FF2B5EF4-FFF2-40B4-BE49-F238E27FC236}">
                <a16:creationId xmlns:a16="http://schemas.microsoft.com/office/drawing/2014/main" id="{CBF7F6D7-BE27-FC4A-B8D4-A7C6C05BCD5F}"/>
              </a:ext>
            </a:extLst>
          </p:cNvPr>
          <p:cNvSpPr txBox="1">
            <a:spLocks/>
          </p:cNvSpPr>
          <p:nvPr/>
        </p:nvSpPr>
        <p:spPr>
          <a:xfrm>
            <a:off x="2338756" y="2788063"/>
            <a:ext cx="748849" cy="282439"/>
          </a:xfrm>
          <a:prstGeom prst="rect">
            <a:avLst/>
          </a:prstGeom>
          <a:solidFill>
            <a:srgbClr val="00B050"/>
          </a:solidFill>
          <a:ln w="31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618"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Needs Assessment</a:t>
            </a:r>
          </a:p>
        </p:txBody>
      </p:sp>
      <p:sp>
        <p:nvSpPr>
          <p:cNvPr id="136" name="Footer Placeholder 3">
            <a:extLst>
              <a:ext uri="{FF2B5EF4-FFF2-40B4-BE49-F238E27FC236}">
                <a16:creationId xmlns:a16="http://schemas.microsoft.com/office/drawing/2014/main" id="{F000E68B-F76C-B344-9DAC-B7117FCAAFF4}"/>
              </a:ext>
            </a:extLst>
          </p:cNvPr>
          <p:cNvSpPr>
            <a:spLocks noGrp="1"/>
          </p:cNvSpPr>
          <p:nvPr>
            <p:ph type="ftr" sz="quarter" idx="11"/>
          </p:nvPr>
        </p:nvSpPr>
        <p:spPr>
          <a:xfrm>
            <a:off x="3539348" y="6291034"/>
            <a:ext cx="5110130" cy="365125"/>
          </a:xfrm>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lumMod val="50000"/>
                  </a:prstClr>
                </a:solidFill>
                <a:effectLst/>
                <a:uLnTx/>
                <a:uFillTx/>
                <a:latin typeface="Open Sans" panose="020B0606030504020204" pitchFamily="34" charset="0"/>
              </a:rPr>
              <a:t>Confidential: Wolfpack</a:t>
            </a:r>
          </a:p>
        </p:txBody>
      </p:sp>
      <p:pic>
        <p:nvPicPr>
          <p:cNvPr id="137" name="Picture 2" descr="Image result for pii lifecycle">
            <a:extLst>
              <a:ext uri="{FF2B5EF4-FFF2-40B4-BE49-F238E27FC236}">
                <a16:creationId xmlns:a16="http://schemas.microsoft.com/office/drawing/2014/main" id="{8FBDE7C0-40D8-B043-AC5F-C92AA8421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430" y="2159766"/>
            <a:ext cx="3186209" cy="318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24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p:cTn id="7" dur="5000" fill="hold"/>
                                        <p:tgtEl>
                                          <p:spTgt spid="137"/>
                                        </p:tgtEl>
                                        <p:attrNameLst>
                                          <p:attrName>ppt_w</p:attrName>
                                        </p:attrNameLst>
                                      </p:cBhvr>
                                      <p:tavLst>
                                        <p:tav tm="0">
                                          <p:val>
                                            <p:fltVal val="0"/>
                                          </p:val>
                                        </p:tav>
                                        <p:tav tm="100000">
                                          <p:val>
                                            <p:strVal val="#ppt_w"/>
                                          </p:val>
                                        </p:tav>
                                      </p:tavLst>
                                    </p:anim>
                                    <p:anim calcmode="lin" valueType="num">
                                      <p:cBhvr>
                                        <p:cTn id="8" dur="5000" fill="hold"/>
                                        <p:tgtEl>
                                          <p:spTgt spid="137"/>
                                        </p:tgtEl>
                                        <p:attrNameLst>
                                          <p:attrName>ppt_h</p:attrName>
                                        </p:attrNameLst>
                                      </p:cBhvr>
                                      <p:tavLst>
                                        <p:tav tm="0">
                                          <p:val>
                                            <p:fltVal val="0"/>
                                          </p:val>
                                        </p:tav>
                                        <p:tav tm="100000">
                                          <p:val>
                                            <p:strVal val="#ppt_h"/>
                                          </p:val>
                                        </p:tav>
                                      </p:tavLst>
                                    </p:anim>
                                    <p:anim calcmode="lin" valueType="num">
                                      <p:cBhvr>
                                        <p:cTn id="9" dur="5000" fill="hold"/>
                                        <p:tgtEl>
                                          <p:spTgt spid="137"/>
                                        </p:tgtEl>
                                        <p:attrNameLst>
                                          <p:attrName>style.rotation</p:attrName>
                                        </p:attrNameLst>
                                      </p:cBhvr>
                                      <p:tavLst>
                                        <p:tav tm="0">
                                          <p:val>
                                            <p:fltVal val="360"/>
                                          </p:val>
                                        </p:tav>
                                        <p:tav tm="100000">
                                          <p:val>
                                            <p:fltVal val="0"/>
                                          </p:val>
                                        </p:tav>
                                      </p:tavLst>
                                    </p:anim>
                                    <p:animEffect transition="in" filter="fade">
                                      <p:cBhvr>
                                        <p:cTn id="10" dur="5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44E413-A70B-C64A-8BBF-BA43F0EB5F23}"/>
              </a:ext>
            </a:extLst>
          </p:cNvPr>
          <p:cNvSpPr>
            <a:spLocks noGrp="1"/>
          </p:cNvSpPr>
          <p:nvPr>
            <p:ph type="sldNum" sz="quarter" idx="12"/>
          </p:nvPr>
        </p:nvSpPr>
        <p:spPr/>
        <p:txBody>
          <a:bodyPr/>
          <a:lstStyle/>
          <a:p>
            <a:fld id="{96E69268-9C8B-4EBF-A9EE-DC5DC2D48DC3}" type="slidenum">
              <a:rPr lang="en-US" smtClean="0"/>
              <a:pPr/>
              <a:t>26</a:t>
            </a:fld>
            <a:endParaRPr lang="en-US" dirty="0"/>
          </a:p>
        </p:txBody>
      </p:sp>
      <p:sp>
        <p:nvSpPr>
          <p:cNvPr id="3" name="Title 2">
            <a:extLst>
              <a:ext uri="{FF2B5EF4-FFF2-40B4-BE49-F238E27FC236}">
                <a16:creationId xmlns:a16="http://schemas.microsoft.com/office/drawing/2014/main" id="{C6072AA7-3D3F-4F45-A319-460E48823236}"/>
              </a:ext>
            </a:extLst>
          </p:cNvPr>
          <p:cNvSpPr>
            <a:spLocks noGrp="1"/>
          </p:cNvSpPr>
          <p:nvPr>
            <p:ph type="title"/>
          </p:nvPr>
        </p:nvSpPr>
        <p:spPr/>
        <p:txBody>
          <a:bodyPr/>
          <a:lstStyle/>
          <a:p>
            <a:r>
              <a:rPr lang="en-US" b="1" dirty="0"/>
              <a:t>OBASHI – Rapid Mapping of Business / IT Processes</a:t>
            </a:r>
          </a:p>
        </p:txBody>
      </p:sp>
      <p:sp>
        <p:nvSpPr>
          <p:cNvPr id="4" name="Footer Placeholder 3">
            <a:extLst>
              <a:ext uri="{FF2B5EF4-FFF2-40B4-BE49-F238E27FC236}">
                <a16:creationId xmlns:a16="http://schemas.microsoft.com/office/drawing/2014/main" id="{7D3E6781-2D93-C347-A245-8EC5B6B2371B}"/>
              </a:ext>
            </a:extLst>
          </p:cNvPr>
          <p:cNvSpPr>
            <a:spLocks noGrp="1"/>
          </p:cNvSpPr>
          <p:nvPr>
            <p:ph type="ftr" sz="quarter" idx="11"/>
          </p:nvPr>
        </p:nvSpPr>
        <p:spPr/>
        <p:txBody>
          <a:bodyPr/>
          <a:lstStyle/>
          <a:p>
            <a:r>
              <a:rPr lang="en-US" dirty="0"/>
              <a:t>Confidential: Wolfpack</a:t>
            </a:r>
          </a:p>
        </p:txBody>
      </p:sp>
      <p:pic>
        <p:nvPicPr>
          <p:cNvPr id="6" name="image29.jpeg" descr="image29.jpeg">
            <a:extLst>
              <a:ext uri="{FF2B5EF4-FFF2-40B4-BE49-F238E27FC236}">
                <a16:creationId xmlns:a16="http://schemas.microsoft.com/office/drawing/2014/main" id="{CFACE87D-3B27-5E4B-9314-CFF626756B7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83774" y="1203411"/>
            <a:ext cx="8221275" cy="5087623"/>
          </a:xfrm>
          <a:prstGeom prst="rect">
            <a:avLst/>
          </a:prstGeom>
          <a:ln w="50800" cap="sq">
            <a:solidFill>
              <a:srgbClr val="E0E0E0"/>
            </a:solidFill>
            <a:miter lim="400000"/>
          </a:ln>
          <a:effectLst>
            <a:outerShdw blurRad="63500" dist="50800" dir="2700000" rotWithShape="0">
              <a:srgbClr val="000000">
                <a:alpha val="43000"/>
              </a:srgbClr>
            </a:outerShdw>
          </a:effectLst>
        </p:spPr>
      </p:pic>
      <p:pic>
        <p:nvPicPr>
          <p:cNvPr id="7" name="image33.gif" descr="image33.gif">
            <a:extLst>
              <a:ext uri="{FF2B5EF4-FFF2-40B4-BE49-F238E27FC236}">
                <a16:creationId xmlns:a16="http://schemas.microsoft.com/office/drawing/2014/main" id="{B8C4650F-05B3-E241-B9CE-D19B1B952220}"/>
              </a:ext>
            </a:extLst>
          </p:cNvPr>
          <p:cNvPicPr>
            <a:picLocks noChangeAspect="1"/>
          </p:cNvPicPr>
          <p:nvPr/>
        </p:nvPicPr>
        <p:blipFill>
          <a:blip r:embed="rId3"/>
          <a:stretch>
            <a:fillRect/>
          </a:stretch>
        </p:blipFill>
        <p:spPr>
          <a:xfrm>
            <a:off x="143808" y="4532553"/>
            <a:ext cx="1558116" cy="406466"/>
          </a:xfrm>
          <a:prstGeom prst="rect">
            <a:avLst/>
          </a:prstGeom>
          <a:ln w="12700">
            <a:miter lim="400000"/>
          </a:ln>
        </p:spPr>
      </p:pic>
      <p:pic>
        <p:nvPicPr>
          <p:cNvPr id="8" name="Picture 7">
            <a:extLst>
              <a:ext uri="{FF2B5EF4-FFF2-40B4-BE49-F238E27FC236}">
                <a16:creationId xmlns:a16="http://schemas.microsoft.com/office/drawing/2014/main" id="{5169D4C1-9165-D44F-8357-7D205A07CE5F}"/>
              </a:ext>
            </a:extLst>
          </p:cNvPr>
          <p:cNvPicPr>
            <a:picLocks noChangeAspect="1"/>
          </p:cNvPicPr>
          <p:nvPr/>
        </p:nvPicPr>
        <p:blipFill>
          <a:blip r:embed="rId4"/>
          <a:stretch>
            <a:fillRect/>
          </a:stretch>
        </p:blipFill>
        <p:spPr>
          <a:xfrm>
            <a:off x="526473" y="5229200"/>
            <a:ext cx="743403" cy="711081"/>
          </a:xfrm>
          <a:prstGeom prst="rect">
            <a:avLst/>
          </a:prstGeom>
        </p:spPr>
      </p:pic>
    </p:spTree>
    <p:extLst>
      <p:ext uri="{BB962C8B-B14F-4D97-AF65-F5344CB8AC3E}">
        <p14:creationId xmlns:p14="http://schemas.microsoft.com/office/powerpoint/2010/main" val="1125289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44E413-A70B-C64A-8BBF-BA43F0EB5F23}"/>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300" b="0" i="0" u="none" strike="noStrike" kern="1200" cap="none" spc="0" normalizeH="0" baseline="0" noProof="0" smtClean="0">
                <a:ln>
                  <a:noFill/>
                </a:ln>
                <a:solidFill>
                  <a:prstClr val="white"/>
                </a:solidFill>
                <a:effectLst/>
                <a:uLnTx/>
                <a:uFillTx/>
                <a:latin typeface="Open Sans" panose="020B0606030504020204"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3" name="Title 2">
            <a:extLst>
              <a:ext uri="{FF2B5EF4-FFF2-40B4-BE49-F238E27FC236}">
                <a16:creationId xmlns:a16="http://schemas.microsoft.com/office/drawing/2014/main" id="{C6072AA7-3D3F-4F45-A319-460E48823236}"/>
              </a:ext>
            </a:extLst>
          </p:cNvPr>
          <p:cNvSpPr>
            <a:spLocks noGrp="1"/>
          </p:cNvSpPr>
          <p:nvPr>
            <p:ph type="title"/>
          </p:nvPr>
        </p:nvSpPr>
        <p:spPr/>
        <p:txBody>
          <a:bodyPr/>
          <a:lstStyle/>
          <a:p>
            <a:r>
              <a:rPr lang="en-ZA" b="1" dirty="0"/>
              <a:t>Strategic View – Telecom Services Example</a:t>
            </a:r>
            <a:endParaRPr lang="en-US" b="1" dirty="0"/>
          </a:p>
        </p:txBody>
      </p:sp>
      <p:sp>
        <p:nvSpPr>
          <p:cNvPr id="4" name="Footer Placeholder 3">
            <a:extLst>
              <a:ext uri="{FF2B5EF4-FFF2-40B4-BE49-F238E27FC236}">
                <a16:creationId xmlns:a16="http://schemas.microsoft.com/office/drawing/2014/main" id="{7D3E6781-2D93-C347-A245-8EC5B6B2371B}"/>
              </a:ext>
            </a:extLst>
          </p:cNvPr>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lumMod val="50000"/>
                  </a:prstClr>
                </a:solidFill>
                <a:effectLst/>
                <a:uLnTx/>
                <a:uFillTx/>
                <a:latin typeface="Open Sans" panose="020B0606030504020204" pitchFamily="34" charset="0"/>
              </a:rPr>
              <a:t>Confidential: Wolfpack</a:t>
            </a:r>
            <a:endParaRPr kumimoji="0" lang="en-US" sz="1300" b="0" i="0" u="none" strike="noStrike" kern="1200" cap="none" spc="0" normalizeH="0" baseline="0" noProof="0" dirty="0">
              <a:ln>
                <a:noFill/>
              </a:ln>
              <a:solidFill>
                <a:prstClr val="white">
                  <a:lumMod val="50000"/>
                </a:prstClr>
              </a:solidFill>
              <a:effectLst/>
              <a:uLnTx/>
              <a:uFillTx/>
              <a:latin typeface="Open Sans" panose="020B0606030504020204" pitchFamily="34" charset="0"/>
            </a:endParaRPr>
          </a:p>
        </p:txBody>
      </p:sp>
      <p:sp>
        <p:nvSpPr>
          <p:cNvPr id="5" name="Rectangle 4">
            <a:extLst>
              <a:ext uri="{FF2B5EF4-FFF2-40B4-BE49-F238E27FC236}">
                <a16:creationId xmlns:a16="http://schemas.microsoft.com/office/drawing/2014/main" id="{DE2FEE81-66D2-7847-94B3-F2927E154432}"/>
              </a:ext>
            </a:extLst>
          </p:cNvPr>
          <p:cNvSpPr/>
          <p:nvPr/>
        </p:nvSpPr>
        <p:spPr>
          <a:xfrm>
            <a:off x="1249485" y="1375847"/>
            <a:ext cx="1849583" cy="469468"/>
          </a:xfrm>
          <a:prstGeom prst="rect">
            <a:avLst/>
          </a:prstGeom>
          <a:solidFill>
            <a:srgbClr val="0070C0"/>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srgbClr val="FFFFFF"/>
                </a:solidFill>
                <a:effectLst/>
                <a:uLnTx/>
                <a:uFillTx/>
                <a:latin typeface="Arial"/>
                <a:ea typeface="+mn-ea"/>
                <a:cs typeface="+mn-cs"/>
              </a:rPr>
              <a:t>STRATEGIC STAKEHOLDERS</a:t>
            </a:r>
          </a:p>
        </p:txBody>
      </p:sp>
      <p:sp>
        <p:nvSpPr>
          <p:cNvPr id="6" name="Rectangle 5">
            <a:extLst>
              <a:ext uri="{FF2B5EF4-FFF2-40B4-BE49-F238E27FC236}">
                <a16:creationId xmlns:a16="http://schemas.microsoft.com/office/drawing/2014/main" id="{ECEA1063-EAE2-6440-82DB-EC70CE578D2E}"/>
              </a:ext>
            </a:extLst>
          </p:cNvPr>
          <p:cNvSpPr/>
          <p:nvPr/>
        </p:nvSpPr>
        <p:spPr>
          <a:xfrm>
            <a:off x="3964546" y="1375847"/>
            <a:ext cx="1849583" cy="469468"/>
          </a:xfrm>
          <a:prstGeom prst="rect">
            <a:avLst/>
          </a:prstGeom>
          <a:solidFill>
            <a:srgbClr val="29475F"/>
          </a:soli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srgbClr val="FFFFFF"/>
                </a:solidFill>
                <a:effectLst/>
                <a:uLnTx/>
                <a:uFillTx/>
                <a:latin typeface="Arial"/>
                <a:ea typeface="+mn-ea"/>
                <a:cs typeface="+mn-cs"/>
              </a:rPr>
              <a:t>TANGIBLE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srgbClr val="FFFFFF"/>
                </a:solidFill>
                <a:effectLst/>
                <a:uLnTx/>
                <a:uFillTx/>
                <a:latin typeface="Arial"/>
                <a:ea typeface="+mn-ea"/>
                <a:cs typeface="+mn-cs"/>
              </a:rPr>
              <a:t>ASSETS</a:t>
            </a:r>
          </a:p>
        </p:txBody>
      </p:sp>
      <p:sp>
        <p:nvSpPr>
          <p:cNvPr id="7" name="Rectangle 6">
            <a:extLst>
              <a:ext uri="{FF2B5EF4-FFF2-40B4-BE49-F238E27FC236}">
                <a16:creationId xmlns:a16="http://schemas.microsoft.com/office/drawing/2014/main" id="{23B82011-89FE-DB41-AF66-257FC573A7E3}"/>
              </a:ext>
            </a:extLst>
          </p:cNvPr>
          <p:cNvSpPr/>
          <p:nvPr/>
        </p:nvSpPr>
        <p:spPr>
          <a:xfrm>
            <a:off x="6473188" y="1375847"/>
            <a:ext cx="1849583" cy="469468"/>
          </a:xfrm>
          <a:prstGeom prst="rect">
            <a:avLst/>
          </a:prstGeom>
          <a:solidFill>
            <a:srgbClr val="002060"/>
          </a:soli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srgbClr val="FFFFFF"/>
                </a:solidFill>
                <a:effectLst/>
                <a:uLnTx/>
                <a:uFillTx/>
                <a:latin typeface="Arial"/>
                <a:ea typeface="+mn-ea"/>
                <a:cs typeface="+mn-cs"/>
              </a:rPr>
              <a:t>INTANGIBLE ASSETS</a:t>
            </a:r>
          </a:p>
        </p:txBody>
      </p:sp>
      <p:sp>
        <p:nvSpPr>
          <p:cNvPr id="8" name="Rectangle 7">
            <a:extLst>
              <a:ext uri="{FF2B5EF4-FFF2-40B4-BE49-F238E27FC236}">
                <a16:creationId xmlns:a16="http://schemas.microsoft.com/office/drawing/2014/main" id="{F6C7F1D9-4D7E-C24C-9EBE-5AFBDC819846}"/>
              </a:ext>
            </a:extLst>
          </p:cNvPr>
          <p:cNvSpPr/>
          <p:nvPr/>
        </p:nvSpPr>
        <p:spPr>
          <a:xfrm>
            <a:off x="8967106" y="1375847"/>
            <a:ext cx="1849583" cy="469468"/>
          </a:xfrm>
          <a:prstGeom prst="rect">
            <a:avLst/>
          </a:prstGeom>
          <a:solidFill>
            <a:srgbClr val="FF0000"/>
          </a:solidFill>
          <a:ln w="25400" cap="flat" cmpd="sng" algn="ctr">
            <a:noFill/>
            <a:prstDash val="soli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srgbClr val="FFFFFF"/>
                </a:solidFill>
                <a:effectLst/>
                <a:uLnTx/>
                <a:uFillTx/>
                <a:latin typeface="Arial"/>
                <a:ea typeface="+mn-ea"/>
                <a:cs typeface="+mn-cs"/>
              </a:rPr>
              <a:t>STRATEGIC CUSTOMERS</a:t>
            </a:r>
          </a:p>
        </p:txBody>
      </p:sp>
      <p:cxnSp>
        <p:nvCxnSpPr>
          <p:cNvPr id="9" name="Straight Connector 8">
            <a:extLst>
              <a:ext uri="{FF2B5EF4-FFF2-40B4-BE49-F238E27FC236}">
                <a16:creationId xmlns:a16="http://schemas.microsoft.com/office/drawing/2014/main" id="{EFC48EE0-3B0D-674E-8E75-C37FA523FC51}"/>
              </a:ext>
            </a:extLst>
          </p:cNvPr>
          <p:cNvCxnSpPr/>
          <p:nvPr/>
        </p:nvCxnSpPr>
        <p:spPr>
          <a:xfrm flipH="1">
            <a:off x="3484639" y="1951438"/>
            <a:ext cx="4" cy="3925834"/>
          </a:xfrm>
          <a:prstGeom prst="line">
            <a:avLst/>
          </a:prstGeom>
          <a:noFill/>
          <a:ln w="9525" cap="flat" cmpd="sng" algn="ctr">
            <a:solidFill>
              <a:srgbClr val="29475F">
                <a:shade val="95000"/>
                <a:satMod val="105000"/>
              </a:srgbClr>
            </a:solidFill>
            <a:prstDash val="solid"/>
          </a:ln>
          <a:effectLst/>
        </p:spPr>
      </p:cxnSp>
      <p:cxnSp>
        <p:nvCxnSpPr>
          <p:cNvPr id="10" name="Straight Connector 9">
            <a:extLst>
              <a:ext uri="{FF2B5EF4-FFF2-40B4-BE49-F238E27FC236}">
                <a16:creationId xmlns:a16="http://schemas.microsoft.com/office/drawing/2014/main" id="{8581F0F8-91DA-1D4C-9700-1964853F3A40}"/>
              </a:ext>
            </a:extLst>
          </p:cNvPr>
          <p:cNvCxnSpPr/>
          <p:nvPr/>
        </p:nvCxnSpPr>
        <p:spPr>
          <a:xfrm flipH="1">
            <a:off x="6201903" y="1951438"/>
            <a:ext cx="6" cy="3925834"/>
          </a:xfrm>
          <a:prstGeom prst="line">
            <a:avLst/>
          </a:prstGeom>
          <a:noFill/>
          <a:ln w="9525" cap="flat" cmpd="sng" algn="ctr">
            <a:solidFill>
              <a:srgbClr val="29475F">
                <a:shade val="95000"/>
                <a:satMod val="105000"/>
              </a:srgbClr>
            </a:solidFill>
            <a:prstDash val="solid"/>
          </a:ln>
          <a:effectLst/>
        </p:spPr>
      </p:cxnSp>
      <p:cxnSp>
        <p:nvCxnSpPr>
          <p:cNvPr id="11" name="Straight Connector 10">
            <a:extLst>
              <a:ext uri="{FF2B5EF4-FFF2-40B4-BE49-F238E27FC236}">
                <a16:creationId xmlns:a16="http://schemas.microsoft.com/office/drawing/2014/main" id="{F8107342-9071-9545-B1CD-2E53058D011D}"/>
              </a:ext>
            </a:extLst>
          </p:cNvPr>
          <p:cNvCxnSpPr/>
          <p:nvPr/>
        </p:nvCxnSpPr>
        <p:spPr>
          <a:xfrm flipH="1">
            <a:off x="8727204" y="1951438"/>
            <a:ext cx="2" cy="3925834"/>
          </a:xfrm>
          <a:prstGeom prst="line">
            <a:avLst/>
          </a:prstGeom>
          <a:noFill/>
          <a:ln w="9525" cap="flat" cmpd="sng" algn="ctr">
            <a:solidFill>
              <a:srgbClr val="29475F">
                <a:shade val="95000"/>
                <a:satMod val="105000"/>
              </a:srgbClr>
            </a:solidFill>
            <a:prstDash val="solid"/>
          </a:ln>
          <a:effectLst/>
        </p:spPr>
      </p:cxnSp>
      <p:sp>
        <p:nvSpPr>
          <p:cNvPr id="12" name="Rectangle 11">
            <a:extLst>
              <a:ext uri="{FF2B5EF4-FFF2-40B4-BE49-F238E27FC236}">
                <a16:creationId xmlns:a16="http://schemas.microsoft.com/office/drawing/2014/main" id="{883D98A9-6D6C-2F44-87F5-DDFD4856CB5D}"/>
              </a:ext>
            </a:extLst>
          </p:cNvPr>
          <p:cNvSpPr/>
          <p:nvPr/>
        </p:nvSpPr>
        <p:spPr>
          <a:xfrm>
            <a:off x="1034571" y="2134692"/>
            <a:ext cx="2064481" cy="3293209"/>
          </a:xfrm>
          <a:prstGeom prst="rect">
            <a:avLst/>
          </a:prstGeom>
        </p:spPr>
        <p:txBody>
          <a:bodyPr wrap="square">
            <a:spAutoFit/>
          </a:bodyPr>
          <a:lstStyle/>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a:rPr>
              <a:t>International HO</a:t>
            </a:r>
            <a:br>
              <a:rPr kumimoji="0" lang="en-US" sz="1600" b="1" i="0" u="none" strike="noStrike" kern="1200" cap="none" spc="0" normalizeH="0" baseline="0" noProof="0" dirty="0">
                <a:ln>
                  <a:noFill/>
                </a:ln>
                <a:solidFill>
                  <a:prstClr val="black"/>
                </a:solidFill>
                <a:effectLst/>
                <a:uLnTx/>
                <a:uFillTx/>
                <a:latin typeface="Calibri"/>
              </a:rPr>
            </a:br>
            <a:endParaRPr kumimoji="0" lang="en-US" sz="1600" b="1" i="0" u="none" strike="noStrike" kern="1200" cap="none" spc="0" normalizeH="0" baseline="0" noProof="0" dirty="0">
              <a:ln>
                <a:noFill/>
              </a:ln>
              <a:solidFill>
                <a:prstClr val="black"/>
              </a:solidFill>
              <a:effectLst/>
              <a:uLnTx/>
              <a:uFillTx/>
              <a:latin typeface="Calibri"/>
            </a:endParaRPr>
          </a:p>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lang="en-US" sz="1600" b="1" dirty="0">
                <a:solidFill>
                  <a:prstClr val="black"/>
                </a:solidFill>
                <a:latin typeface="Calibri"/>
              </a:rPr>
              <a:t>Investors</a:t>
            </a:r>
            <a:endParaRPr kumimoji="0" lang="en-US" sz="1600" b="1" i="0" u="none" strike="noStrike" kern="1200" cap="none" spc="0" normalizeH="0" baseline="0" noProof="0" dirty="0">
              <a:ln>
                <a:noFill/>
              </a:ln>
              <a:solidFill>
                <a:prstClr val="black"/>
              </a:solidFill>
              <a:effectLst/>
              <a:uLnTx/>
              <a:uFillTx/>
              <a:latin typeface="Calibri"/>
            </a:endParaRPr>
          </a:p>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endParaRPr kumimoji="0" lang="en-US" sz="1600" b="1" i="0" u="none" strike="noStrike" kern="1200" cap="none" spc="0" normalizeH="0" baseline="0" noProof="0" dirty="0">
              <a:ln>
                <a:noFill/>
              </a:ln>
              <a:solidFill>
                <a:prstClr val="black"/>
              </a:solidFill>
              <a:effectLst/>
              <a:uLnTx/>
              <a:uFillTx/>
              <a:latin typeface="Calibri"/>
            </a:endParaRPr>
          </a:p>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a:rPr>
              <a:t>Regulators</a:t>
            </a:r>
            <a:br>
              <a:rPr kumimoji="0" lang="en-US" sz="1600" b="1" i="0" u="none" strike="noStrike" kern="1200" cap="none" spc="0" normalizeH="0" baseline="0" noProof="0" dirty="0">
                <a:ln>
                  <a:noFill/>
                </a:ln>
                <a:solidFill>
                  <a:prstClr val="black"/>
                </a:solidFill>
                <a:effectLst/>
                <a:uLnTx/>
                <a:uFillTx/>
                <a:latin typeface="Calibri"/>
              </a:rPr>
            </a:br>
            <a:endParaRPr kumimoji="0" lang="en-US" sz="1600" b="1" i="0" u="none" strike="noStrike" kern="1200" cap="none" spc="0" normalizeH="0" baseline="0" noProof="0" dirty="0">
              <a:ln>
                <a:noFill/>
              </a:ln>
              <a:solidFill>
                <a:prstClr val="black"/>
              </a:solidFill>
              <a:effectLst/>
              <a:uLnTx/>
              <a:uFillTx/>
              <a:latin typeface="Calibri"/>
            </a:endParaRPr>
          </a:p>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a:rPr>
              <a:t>Auditors / Lawyers </a:t>
            </a:r>
          </a:p>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endParaRPr kumimoji="0" lang="en-US" sz="1600" b="1" i="0" u="none" strike="noStrike" kern="1200" cap="none" spc="0" normalizeH="0" baseline="0" noProof="0" dirty="0">
              <a:ln>
                <a:noFill/>
              </a:ln>
              <a:solidFill>
                <a:prstClr val="black"/>
              </a:solidFill>
              <a:effectLst/>
              <a:uLnTx/>
              <a:uFillTx/>
              <a:latin typeface="Calibri"/>
            </a:endParaRPr>
          </a:p>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a:rPr>
              <a:t>IT / Cloud / Internet / Email providers</a:t>
            </a:r>
          </a:p>
          <a:p>
            <a:pPr marL="799860" marR="0" lvl="1" indent="-342797" algn="l" defTabSz="1218987" rtl="0" eaLnBrk="1" fontAlgn="auto" latinLnBrk="0" hangingPunct="1">
              <a:lnSpc>
                <a:spcPct val="100000"/>
              </a:lnSpc>
              <a:spcBef>
                <a:spcPts val="0"/>
              </a:spcBef>
              <a:spcAft>
                <a:spcPts val="0"/>
              </a:spcAft>
              <a:buClrTx/>
              <a:buSzTx/>
              <a:buFont typeface="Arial" charset="0"/>
              <a:buChar char="•"/>
              <a:tabLst/>
              <a:defRPr/>
            </a:pPr>
            <a:endParaRPr kumimoji="0" lang="en-US" sz="1600" b="1" i="0" u="none" strike="noStrike" kern="1200" cap="none" spc="0" normalizeH="0" baseline="0" noProof="0" dirty="0">
              <a:ln>
                <a:noFill/>
              </a:ln>
              <a:solidFill>
                <a:prstClr val="black"/>
              </a:solidFill>
              <a:effectLst/>
              <a:uLnTx/>
              <a:uFillTx/>
              <a:latin typeface="Calibri"/>
            </a:endParaRPr>
          </a:p>
        </p:txBody>
      </p:sp>
      <p:sp>
        <p:nvSpPr>
          <p:cNvPr id="13" name="Rectangle 12">
            <a:extLst>
              <a:ext uri="{FF2B5EF4-FFF2-40B4-BE49-F238E27FC236}">
                <a16:creationId xmlns:a16="http://schemas.microsoft.com/office/drawing/2014/main" id="{A1E3D509-DF82-C643-A26C-19E083E31B28}"/>
              </a:ext>
            </a:extLst>
          </p:cNvPr>
          <p:cNvSpPr/>
          <p:nvPr/>
        </p:nvSpPr>
        <p:spPr>
          <a:xfrm>
            <a:off x="3964546" y="2134692"/>
            <a:ext cx="2064481" cy="2800767"/>
          </a:xfrm>
          <a:prstGeom prst="rect">
            <a:avLst/>
          </a:prstGeom>
        </p:spPr>
        <p:txBody>
          <a:bodyPr wrap="square">
            <a:spAutoFit/>
          </a:bodyPr>
          <a:lstStyle/>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People</a:t>
            </a:r>
          </a:p>
          <a:p>
            <a:pPr marL="609493" marR="0" lvl="1"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Cash </a:t>
            </a:r>
            <a:b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Core Applications </a:t>
            </a:r>
          </a:p>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Infrastructure </a:t>
            </a:r>
            <a:b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99860" marR="0" lvl="1" indent="-342797" algn="l" defTabSz="1218987" rtl="0" eaLnBrk="1" fontAlgn="auto" latinLnBrk="0" hangingPunct="1">
              <a:lnSpc>
                <a:spcPct val="100000"/>
              </a:lnSpc>
              <a:spcBef>
                <a:spcPts val="0"/>
              </a:spcBef>
              <a:spcAft>
                <a:spcPts val="0"/>
              </a:spcAft>
              <a:buClrTx/>
              <a:buSzTx/>
              <a:buFont typeface="Arial" charset="0"/>
              <a:buChar char="•"/>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4BC33AA-E117-7C4E-986C-B36EB07979E0}"/>
              </a:ext>
            </a:extLst>
          </p:cNvPr>
          <p:cNvSpPr/>
          <p:nvPr/>
        </p:nvSpPr>
        <p:spPr>
          <a:xfrm>
            <a:off x="6473188" y="2101793"/>
            <a:ext cx="2064481" cy="2800767"/>
          </a:xfrm>
          <a:prstGeom prst="rect">
            <a:avLst/>
          </a:prstGeom>
        </p:spPr>
        <p:txBody>
          <a:bodyPr wrap="square">
            <a:spAutoFit/>
          </a:bodyPr>
          <a:lstStyle/>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Intellectual Property </a:t>
            </a:r>
          </a:p>
          <a:p>
            <a:pPr marL="609493" marR="0" lvl="1"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Brand / Reputation</a:t>
            </a:r>
            <a:b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Goodwill / Relationships</a:t>
            </a:r>
            <a:b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kumimoji="0" lang="en-ZA" sz="1600" b="1" i="0" u="none" strike="noStrike" kern="1200" cap="none" spc="0" normalizeH="0" baseline="0" noProof="0" dirty="0">
                <a:ln>
                  <a:noFill/>
                </a:ln>
                <a:solidFill>
                  <a:prstClr val="black"/>
                </a:solidFill>
                <a:effectLst/>
                <a:uLnTx/>
                <a:uFillTx/>
                <a:latin typeface="Calibri"/>
                <a:ea typeface="+mn-ea"/>
                <a:cs typeface="+mn-cs"/>
              </a:rPr>
              <a:t>Strategic plans </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799860" marR="0" lvl="1" indent="-342797" algn="l" defTabSz="1218987" rtl="0" eaLnBrk="1" fontAlgn="auto" latinLnBrk="0" hangingPunct="1">
              <a:lnSpc>
                <a:spcPct val="100000"/>
              </a:lnSpc>
              <a:spcBef>
                <a:spcPts val="0"/>
              </a:spcBef>
              <a:spcAft>
                <a:spcPts val="0"/>
              </a:spcAft>
              <a:buClrTx/>
              <a:buSzTx/>
              <a:buFont typeface="Arial" charset="0"/>
              <a:buChar char="•"/>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43EDE5E-7BAD-A346-91A9-25ED1ECBE52C}"/>
              </a:ext>
            </a:extLst>
          </p:cNvPr>
          <p:cNvSpPr/>
          <p:nvPr/>
        </p:nvSpPr>
        <p:spPr>
          <a:xfrm>
            <a:off x="8998483" y="2134691"/>
            <a:ext cx="2064481" cy="2800767"/>
          </a:xfrm>
          <a:prstGeom prst="rect">
            <a:avLst/>
          </a:prstGeom>
        </p:spPr>
        <p:txBody>
          <a:bodyPr wrap="square">
            <a:spAutoFit/>
          </a:bodyPr>
          <a:lstStyle/>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Large Corporates</a:t>
            </a:r>
            <a:b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Resellers</a:t>
            </a:r>
            <a:b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OEM / Partnerships </a:t>
            </a:r>
            <a:b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063" marR="0" lvl="0" indent="-457063" algn="l" defTabSz="1218987"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VIP Individuals</a:t>
            </a:r>
            <a:b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99860" marR="0" lvl="1" indent="-342797" algn="l" defTabSz="1218987" rtl="0" eaLnBrk="1" fontAlgn="auto" latinLnBrk="0" hangingPunct="1">
              <a:lnSpc>
                <a:spcPct val="100000"/>
              </a:lnSpc>
              <a:spcBef>
                <a:spcPts val="0"/>
              </a:spcBef>
              <a:spcAft>
                <a:spcPts val="0"/>
              </a:spcAft>
              <a:buClrTx/>
              <a:buSzTx/>
              <a:buFont typeface="Arial" charset="0"/>
              <a:buChar char="•"/>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3DA3C75B-774B-4143-8749-AB1C8417ED5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60901"/>
          <a:stretch/>
        </p:blipFill>
        <p:spPr>
          <a:xfrm>
            <a:off x="3654452" y="4237415"/>
            <a:ext cx="2352077" cy="163985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622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ychedelic-screen-me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93"/>
            <a:ext cx="12188825" cy="6856214"/>
          </a:xfrm>
          <a:prstGeom prst="rect">
            <a:avLst/>
          </a:prstGeom>
        </p:spPr>
      </p:pic>
      <p:sp>
        <p:nvSpPr>
          <p:cNvPr id="119" name="Slide Number Placeholder 4"/>
          <p:cNvSpPr>
            <a:spLocks noGrp="1"/>
          </p:cNvSpPr>
          <p:nvPr>
            <p:ph type="sldNum" sz="quarter" idx="4294967295"/>
          </p:nvPr>
        </p:nvSpPr>
        <p:spPr>
          <a:xfrm>
            <a:off x="8608357" y="6355596"/>
            <a:ext cx="2742486" cy="365030"/>
          </a:xfrm>
          <a:prstGeom prst="rect">
            <a:avLst/>
          </a:prstGeom>
        </p:spPr>
        <p:txBody>
          <a:bodyPr/>
          <a:lstStyle/>
          <a:p>
            <a:fld id="{C27F64D4-3F41-4185-9F1E-54B06A5B5F4A}" type="slidenum">
              <a:rPr lang="en-ZA" smtClean="0">
                <a:solidFill>
                  <a:prstClr val="black">
                    <a:tint val="75000"/>
                  </a:prstClr>
                </a:solidFill>
                <a:latin typeface="Calibri"/>
              </a:rPr>
              <a:pPr/>
              <a:t>28</a:t>
            </a:fld>
            <a:endParaRPr lang="en-ZA" dirty="0">
              <a:solidFill>
                <a:prstClr val="black">
                  <a:tint val="75000"/>
                </a:prstClr>
              </a:solidFill>
              <a:latin typeface="Calibri"/>
            </a:endParaRPr>
          </a:p>
        </p:txBody>
      </p:sp>
    </p:spTree>
    <p:extLst>
      <p:ext uri="{BB962C8B-B14F-4D97-AF65-F5344CB8AC3E}">
        <p14:creationId xmlns:p14="http://schemas.microsoft.com/office/powerpoint/2010/main" val="2183264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803DE6-FCFD-9A4D-AF3C-E6ED6C002993}"/>
              </a:ext>
            </a:extLst>
          </p:cNvPr>
          <p:cNvSpPr>
            <a:spLocks noGrp="1"/>
          </p:cNvSpPr>
          <p:nvPr>
            <p:ph type="sldNum" sz="quarter" idx="12"/>
          </p:nvPr>
        </p:nvSpPr>
        <p:spPr/>
        <p:txBody>
          <a:bodyPr/>
          <a:lstStyle/>
          <a:p>
            <a:fld id="{96E69268-9C8B-4EBF-A9EE-DC5DC2D48DC3}" type="slidenum">
              <a:rPr lang="en-US" smtClean="0"/>
              <a:pPr/>
              <a:t>29</a:t>
            </a:fld>
            <a:endParaRPr lang="en-US" dirty="0"/>
          </a:p>
        </p:txBody>
      </p:sp>
      <p:sp>
        <p:nvSpPr>
          <p:cNvPr id="3" name="Title 2">
            <a:extLst>
              <a:ext uri="{FF2B5EF4-FFF2-40B4-BE49-F238E27FC236}">
                <a16:creationId xmlns:a16="http://schemas.microsoft.com/office/drawing/2014/main" id="{06BBD0C9-03E0-2546-B5E6-414A014A2050}"/>
              </a:ext>
            </a:extLst>
          </p:cNvPr>
          <p:cNvSpPr>
            <a:spLocks noGrp="1"/>
          </p:cNvSpPr>
          <p:nvPr>
            <p:ph type="title"/>
          </p:nvPr>
        </p:nvSpPr>
        <p:spPr/>
        <p:txBody>
          <a:bodyPr/>
          <a:lstStyle/>
          <a:p>
            <a:r>
              <a:rPr lang="en-ZA" b="1" dirty="0"/>
              <a:t>Cyber Crisis Simulation – Phishing Attack</a:t>
            </a:r>
            <a:endParaRPr lang="en-US" b="1" dirty="0"/>
          </a:p>
        </p:txBody>
      </p:sp>
      <p:sp>
        <p:nvSpPr>
          <p:cNvPr id="4" name="Footer Placeholder 3">
            <a:extLst>
              <a:ext uri="{FF2B5EF4-FFF2-40B4-BE49-F238E27FC236}">
                <a16:creationId xmlns:a16="http://schemas.microsoft.com/office/drawing/2014/main" id="{E9DAB2FC-32A4-7C4D-8B62-2435185E4141}"/>
              </a:ext>
            </a:extLst>
          </p:cNvPr>
          <p:cNvSpPr>
            <a:spLocks noGrp="1"/>
          </p:cNvSpPr>
          <p:nvPr>
            <p:ph type="ftr" sz="quarter" idx="11"/>
          </p:nvPr>
        </p:nvSpPr>
        <p:spPr/>
        <p:txBody>
          <a:bodyPr/>
          <a:lstStyle/>
          <a:p>
            <a:r>
              <a:rPr lang="en-US"/>
              <a:t>Confidential: Wolfpack</a:t>
            </a:r>
            <a:endParaRPr lang="en-US" dirty="0"/>
          </a:p>
        </p:txBody>
      </p:sp>
      <p:sp>
        <p:nvSpPr>
          <p:cNvPr id="5" name="Content Placeholder 4">
            <a:extLst>
              <a:ext uri="{FF2B5EF4-FFF2-40B4-BE49-F238E27FC236}">
                <a16:creationId xmlns:a16="http://schemas.microsoft.com/office/drawing/2014/main" id="{D2B9C268-7F3C-DB44-9103-E0216EF85AFE}"/>
              </a:ext>
            </a:extLst>
          </p:cNvPr>
          <p:cNvSpPr txBox="1">
            <a:spLocks/>
          </p:cNvSpPr>
          <p:nvPr/>
        </p:nvSpPr>
        <p:spPr>
          <a:xfrm>
            <a:off x="609441" y="1183069"/>
            <a:ext cx="10969943" cy="4781014"/>
          </a:xfrm>
          <a:prstGeom prst="rect">
            <a:avLst/>
          </a:prstGeom>
        </p:spPr>
        <p:txBody>
          <a:bodyPr vert="horz" lIns="91416" tIns="45708" rIns="91416" bIns="45708" rtlCol="0" anchor="t">
            <a:noAutofit/>
          </a:bodyPr>
          <a:lstStyle>
            <a:lvl1pPr marL="457120" indent="-457120" algn="l" defTabSz="1218987" rtl="0" eaLnBrk="1" latinLnBrk="0" hangingPunct="1">
              <a:spcBef>
                <a:spcPct val="20000"/>
              </a:spcBef>
              <a:buFont typeface="Arial"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2799" dirty="0"/>
              <a:t>Your security team has reported the following:</a:t>
            </a:r>
            <a:endParaRPr lang="en-ZA" sz="2799" dirty="0"/>
          </a:p>
          <a:p>
            <a:pPr lvl="1" fontAlgn="base"/>
            <a:r>
              <a:rPr lang="en-US" sz="2799" dirty="0">
                <a:effectLst>
                  <a:glow>
                    <a:srgbClr val="000000"/>
                  </a:glow>
                  <a:outerShdw sx="0" sy="0">
                    <a:srgbClr val="000000"/>
                  </a:outerShdw>
                  <a:reflection stA="0" endPos="0" fadeDir="0" sx="0" sy="0"/>
                </a:effectLst>
              </a:rPr>
              <a:t>A phishing mail was sent to approximately 50% of your 200,000 clients - the mail included a link to a website asking the victims to change their passwords. </a:t>
            </a:r>
          </a:p>
          <a:p>
            <a:pPr lvl="1" fontAlgn="base"/>
            <a:r>
              <a:rPr lang="en-US" sz="2799" dirty="0">
                <a:effectLst>
                  <a:glow>
                    <a:srgbClr val="000000"/>
                  </a:glow>
                  <a:outerShdw sx="0" sy="0">
                    <a:srgbClr val="000000"/>
                  </a:outerShdw>
                  <a:reflection stA="0" endPos="0" fadeDir="0" sx="0" sy="0"/>
                </a:effectLst>
              </a:rPr>
              <a:t>When the link was opened, a spoofed login website was displayed.</a:t>
            </a:r>
            <a:endParaRPr lang="en-ZA" sz="2799" dirty="0">
              <a:effectLst>
                <a:glow>
                  <a:srgbClr val="000000"/>
                </a:glow>
                <a:outerShdw sx="0" sy="0">
                  <a:srgbClr val="000000"/>
                </a:outerShdw>
                <a:reflection stA="0" endPos="0" fadeDir="0" sx="0" sy="0"/>
              </a:effectLst>
            </a:endParaRPr>
          </a:p>
          <a:p>
            <a:pPr lvl="1" fontAlgn="base"/>
            <a:r>
              <a:rPr lang="en-US" sz="2799" dirty="0">
                <a:effectLst>
                  <a:glow>
                    <a:srgbClr val="000000"/>
                  </a:glow>
                  <a:outerShdw sx="0" sy="0">
                    <a:srgbClr val="000000"/>
                  </a:outerShdw>
                  <a:reflection stA="0" endPos="0" fadeDir="0" sx="0" sy="0"/>
                </a:effectLst>
              </a:rPr>
              <a:t>When they tried to change their passwords, nothing happened. </a:t>
            </a:r>
            <a:endParaRPr lang="en-ZA" sz="2799" dirty="0">
              <a:effectLst>
                <a:glow>
                  <a:srgbClr val="000000"/>
                </a:glow>
                <a:outerShdw sx="0" sy="0">
                  <a:srgbClr val="000000"/>
                </a:outerShdw>
                <a:reflection stA="0" endPos="0" fadeDir="0" sx="0" sy="0"/>
              </a:effectLst>
            </a:endParaRPr>
          </a:p>
          <a:p>
            <a:pPr lvl="1" fontAlgn="base"/>
            <a:r>
              <a:rPr lang="en-US" sz="2799" dirty="0">
                <a:solidFill>
                  <a:srgbClr val="FF0000"/>
                </a:solidFill>
                <a:effectLst>
                  <a:glow>
                    <a:srgbClr val="000000"/>
                  </a:glow>
                  <a:outerShdw sx="0" sy="0">
                    <a:srgbClr val="000000"/>
                  </a:outerShdw>
                  <a:reflection stA="0" endPos="0" fadeDir="0" sx="0" sy="0"/>
                </a:effectLst>
              </a:rPr>
              <a:t>The senior leadership group needs an update on recommended actions ASAP.</a:t>
            </a:r>
            <a:endParaRPr lang="en-ZA" sz="2799" dirty="0">
              <a:solidFill>
                <a:srgbClr val="FF0000"/>
              </a:solidFill>
              <a:effectLst>
                <a:glow>
                  <a:srgbClr val="000000"/>
                </a:glow>
                <a:outerShdw sx="0" sy="0">
                  <a:srgbClr val="000000"/>
                </a:outerShdw>
                <a:reflection stA="0" endPos="0" fadeDir="0" sx="0" sy="0"/>
              </a:effectLst>
            </a:endParaRPr>
          </a:p>
        </p:txBody>
      </p:sp>
    </p:spTree>
    <p:extLst>
      <p:ext uri="{BB962C8B-B14F-4D97-AF65-F5344CB8AC3E}">
        <p14:creationId xmlns:p14="http://schemas.microsoft.com/office/powerpoint/2010/main" val="286533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6120401" y="-6977"/>
            <a:ext cx="6068424" cy="6976480"/>
          </a:xfrm>
          <a:custGeom>
            <a:avLst/>
            <a:gdLst>
              <a:gd name="connsiteX0" fmla="*/ 0 w 6071586"/>
              <a:gd name="connsiteY0" fmla="*/ 0 h 6858000"/>
              <a:gd name="connsiteX1" fmla="*/ 3544563 w 6071586"/>
              <a:gd name="connsiteY1" fmla="*/ 0 h 6858000"/>
              <a:gd name="connsiteX2" fmla="*/ 6071586 w 6071586"/>
              <a:gd name="connsiteY2" fmla="*/ 0 h 6858000"/>
              <a:gd name="connsiteX3" fmla="*/ 6071586 w 6071586"/>
              <a:gd name="connsiteY3" fmla="*/ 6858000 h 6858000"/>
              <a:gd name="connsiteX4" fmla="*/ 3544563 w 6071586"/>
              <a:gd name="connsiteY4" fmla="*/ 6858000 h 6858000"/>
              <a:gd name="connsiteX5" fmla="*/ 0 w 6071586"/>
              <a:gd name="connsiteY5" fmla="*/ 6858000 h 6858000"/>
              <a:gd name="connsiteX6" fmla="*/ 3542420 w 6071586"/>
              <a:gd name="connsiteY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1586" h="6858000">
                <a:moveTo>
                  <a:pt x="0" y="0"/>
                </a:moveTo>
                <a:lnTo>
                  <a:pt x="3544563" y="0"/>
                </a:lnTo>
                <a:lnTo>
                  <a:pt x="6071586" y="0"/>
                </a:lnTo>
                <a:lnTo>
                  <a:pt x="6071586" y="6858000"/>
                </a:lnTo>
                <a:lnTo>
                  <a:pt x="3544563" y="6858000"/>
                </a:lnTo>
                <a:lnTo>
                  <a:pt x="0" y="6858000"/>
                </a:lnTo>
                <a:lnTo>
                  <a:pt x="3542420" y="3429000"/>
                </a:lnTo>
                <a:close/>
              </a:path>
            </a:pathLst>
          </a:custGeom>
          <a:gradFill>
            <a:gsLst>
              <a:gs pos="18000">
                <a:schemeClr val="bg1">
                  <a:lumMod val="0"/>
                  <a:alpha val="60000"/>
                </a:schemeClr>
              </a:gs>
              <a:gs pos="100000">
                <a:schemeClr val="tx1">
                  <a:lumMod val="75000"/>
                  <a:lumOff val="25000"/>
                </a:schemeClr>
              </a:gs>
            </a:gsLst>
            <a:lin ang="5400000" scaled="1"/>
          </a:gradFill>
          <a:ln>
            <a:noFill/>
            <a:headEnd/>
            <a:tailEnd/>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4398" b="1" i="0" u="none" strike="noStrike" kern="1200" cap="none" spc="0" normalizeH="0" baseline="0" noProof="0">
              <a:ln>
                <a:solidFill>
                  <a:prstClr val="black"/>
                </a:solidFill>
              </a:ln>
              <a:solidFill>
                <a:prstClr val="white">
                  <a:lumMod val="95000"/>
                </a:prstClr>
              </a:solidFill>
              <a:effectLst/>
              <a:uLnTx/>
              <a:uFillTx/>
              <a:latin typeface="Calibri"/>
              <a:ea typeface="+mn-ea"/>
              <a:cs typeface="+mn-cs"/>
            </a:endParaRPr>
          </a:p>
        </p:txBody>
      </p:sp>
      <p:grpSp>
        <p:nvGrpSpPr>
          <p:cNvPr id="6" name="Group 5"/>
          <p:cNvGrpSpPr/>
          <p:nvPr/>
        </p:nvGrpSpPr>
        <p:grpSpPr>
          <a:xfrm>
            <a:off x="621827" y="1699622"/>
            <a:ext cx="8936757" cy="3365736"/>
            <a:chOff x="1236584" y="2042710"/>
            <a:chExt cx="8941413" cy="3367490"/>
          </a:xfrm>
        </p:grpSpPr>
        <p:sp>
          <p:nvSpPr>
            <p:cNvPr id="7" name="Freeform 22"/>
            <p:cNvSpPr>
              <a:spLocks/>
            </p:cNvSpPr>
            <p:nvPr/>
          </p:nvSpPr>
          <p:spPr bwMode="auto">
            <a:xfrm>
              <a:off x="1236584" y="2042710"/>
              <a:ext cx="4045345" cy="1938742"/>
            </a:xfrm>
            <a:custGeom>
              <a:avLst/>
              <a:gdLst/>
              <a:ahLst/>
              <a:cxnLst>
                <a:cxn ang="0">
                  <a:pos x="0" y="0"/>
                </a:cxn>
                <a:cxn ang="0">
                  <a:pos x="2276" y="0"/>
                </a:cxn>
                <a:cxn ang="0">
                  <a:pos x="2857" y="1126"/>
                </a:cxn>
                <a:cxn ang="0">
                  <a:pos x="3157" y="1126"/>
                </a:cxn>
                <a:cxn ang="0">
                  <a:pos x="3157" y="1513"/>
                </a:cxn>
                <a:cxn ang="0">
                  <a:pos x="2624" y="1513"/>
                </a:cxn>
                <a:cxn ang="0">
                  <a:pos x="2042" y="385"/>
                </a:cxn>
                <a:cxn ang="0">
                  <a:pos x="0" y="385"/>
                </a:cxn>
                <a:cxn ang="0">
                  <a:pos x="0" y="0"/>
                </a:cxn>
              </a:cxnLst>
              <a:rect l="0" t="0" r="r" b="b"/>
              <a:pathLst>
                <a:path w="3157" h="1513">
                  <a:moveTo>
                    <a:pt x="0" y="0"/>
                  </a:moveTo>
                  <a:lnTo>
                    <a:pt x="2276" y="0"/>
                  </a:lnTo>
                  <a:lnTo>
                    <a:pt x="2857" y="1126"/>
                  </a:lnTo>
                  <a:lnTo>
                    <a:pt x="3157" y="1126"/>
                  </a:lnTo>
                  <a:lnTo>
                    <a:pt x="3157" y="1513"/>
                  </a:lnTo>
                  <a:lnTo>
                    <a:pt x="2624" y="1513"/>
                  </a:lnTo>
                  <a:lnTo>
                    <a:pt x="2042" y="385"/>
                  </a:lnTo>
                  <a:lnTo>
                    <a:pt x="0" y="385"/>
                  </a:lnTo>
                  <a:lnTo>
                    <a:pt x="0" y="0"/>
                  </a:lnTo>
                  <a:close/>
                </a:path>
              </a:pathLst>
            </a:custGeom>
            <a:solidFill>
              <a:srgbClr val="00B0F0"/>
            </a:solidFill>
            <a:ln w="0">
              <a:noFill/>
              <a:prstDash val="solid"/>
              <a:round/>
              <a:headEnd/>
              <a:tailEnd/>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a:ln>
                  <a:noFill/>
                </a:ln>
                <a:solidFill>
                  <a:prstClr val="black"/>
                </a:solidFill>
                <a:effectLst/>
                <a:uLnTx/>
                <a:uFillTx/>
                <a:latin typeface="Calibri"/>
                <a:ea typeface="+mn-ea"/>
                <a:cs typeface="+mn-cs"/>
              </a:endParaRPr>
            </a:p>
          </p:txBody>
        </p:sp>
        <p:sp>
          <p:nvSpPr>
            <p:cNvPr id="8" name="Freeform 21"/>
            <p:cNvSpPr>
              <a:spLocks/>
            </p:cNvSpPr>
            <p:nvPr/>
          </p:nvSpPr>
          <p:spPr bwMode="auto">
            <a:xfrm>
              <a:off x="1236584" y="2785916"/>
              <a:ext cx="3991527" cy="1195536"/>
            </a:xfrm>
            <a:custGeom>
              <a:avLst/>
              <a:gdLst/>
              <a:ahLst/>
              <a:cxnLst>
                <a:cxn ang="0">
                  <a:pos x="0" y="0"/>
                </a:cxn>
                <a:cxn ang="0">
                  <a:pos x="2524" y="0"/>
                </a:cxn>
                <a:cxn ang="0">
                  <a:pos x="2849" y="546"/>
                </a:cxn>
                <a:cxn ang="0">
                  <a:pos x="3115" y="546"/>
                </a:cxn>
                <a:cxn ang="0">
                  <a:pos x="3115" y="933"/>
                </a:cxn>
                <a:cxn ang="0">
                  <a:pos x="2632" y="933"/>
                </a:cxn>
                <a:cxn ang="0">
                  <a:pos x="2306" y="385"/>
                </a:cxn>
                <a:cxn ang="0">
                  <a:pos x="0" y="385"/>
                </a:cxn>
                <a:cxn ang="0">
                  <a:pos x="0" y="0"/>
                </a:cxn>
              </a:cxnLst>
              <a:rect l="0" t="0" r="r" b="b"/>
              <a:pathLst>
                <a:path w="3115" h="933">
                  <a:moveTo>
                    <a:pt x="0" y="0"/>
                  </a:moveTo>
                  <a:lnTo>
                    <a:pt x="2524" y="0"/>
                  </a:lnTo>
                  <a:lnTo>
                    <a:pt x="2849" y="546"/>
                  </a:lnTo>
                  <a:lnTo>
                    <a:pt x="3115" y="546"/>
                  </a:lnTo>
                  <a:lnTo>
                    <a:pt x="3115" y="933"/>
                  </a:lnTo>
                  <a:lnTo>
                    <a:pt x="2632" y="933"/>
                  </a:lnTo>
                  <a:lnTo>
                    <a:pt x="2306" y="385"/>
                  </a:lnTo>
                  <a:lnTo>
                    <a:pt x="0" y="385"/>
                  </a:lnTo>
                  <a:lnTo>
                    <a:pt x="0" y="0"/>
                  </a:lnTo>
                  <a:close/>
                </a:path>
              </a:pathLst>
            </a:custGeom>
            <a:solidFill>
              <a:srgbClr val="0070C0"/>
            </a:solidFill>
            <a:ln w="0">
              <a:noFill/>
              <a:prstDash val="solid"/>
              <a:round/>
              <a:headEnd/>
              <a:tailEnd/>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a:ln>
                  <a:noFill/>
                </a:ln>
                <a:solidFill>
                  <a:prstClr val="black"/>
                </a:solidFill>
                <a:effectLst/>
                <a:uLnTx/>
                <a:uFillTx/>
                <a:latin typeface="Calibri"/>
                <a:ea typeface="+mn-ea"/>
                <a:cs typeface="+mn-cs"/>
              </a:endParaRPr>
            </a:p>
          </p:txBody>
        </p:sp>
        <p:sp>
          <p:nvSpPr>
            <p:cNvPr id="9" name="Freeform 24"/>
            <p:cNvSpPr>
              <a:spLocks/>
            </p:cNvSpPr>
            <p:nvPr/>
          </p:nvSpPr>
          <p:spPr bwMode="auto">
            <a:xfrm>
              <a:off x="1236584" y="3485554"/>
              <a:ext cx="3991527" cy="1924646"/>
            </a:xfrm>
            <a:custGeom>
              <a:avLst/>
              <a:gdLst/>
              <a:ahLst/>
              <a:cxnLst>
                <a:cxn ang="0">
                  <a:pos x="2626" y="0"/>
                </a:cxn>
                <a:cxn ang="0">
                  <a:pos x="3115" y="0"/>
                </a:cxn>
                <a:cxn ang="0">
                  <a:pos x="3115" y="387"/>
                </a:cxn>
                <a:cxn ang="0">
                  <a:pos x="2857" y="387"/>
                </a:cxn>
                <a:cxn ang="0">
                  <a:pos x="2276" y="1502"/>
                </a:cxn>
                <a:cxn ang="0">
                  <a:pos x="0" y="1502"/>
                </a:cxn>
                <a:cxn ang="0">
                  <a:pos x="0" y="1117"/>
                </a:cxn>
                <a:cxn ang="0">
                  <a:pos x="2042" y="1117"/>
                </a:cxn>
                <a:cxn ang="0">
                  <a:pos x="2626" y="0"/>
                </a:cxn>
              </a:cxnLst>
              <a:rect l="0" t="0" r="r" b="b"/>
              <a:pathLst>
                <a:path w="3115" h="1502">
                  <a:moveTo>
                    <a:pt x="2626" y="0"/>
                  </a:moveTo>
                  <a:lnTo>
                    <a:pt x="3115" y="0"/>
                  </a:lnTo>
                  <a:lnTo>
                    <a:pt x="3115" y="387"/>
                  </a:lnTo>
                  <a:lnTo>
                    <a:pt x="2857" y="387"/>
                  </a:lnTo>
                  <a:lnTo>
                    <a:pt x="2276" y="1502"/>
                  </a:lnTo>
                  <a:lnTo>
                    <a:pt x="0" y="1502"/>
                  </a:lnTo>
                  <a:lnTo>
                    <a:pt x="0" y="1117"/>
                  </a:lnTo>
                  <a:lnTo>
                    <a:pt x="2042" y="1117"/>
                  </a:lnTo>
                  <a:lnTo>
                    <a:pt x="2626" y="0"/>
                  </a:lnTo>
                  <a:close/>
                </a:path>
              </a:pathLst>
            </a:custGeom>
            <a:solidFill>
              <a:srgbClr val="E7E6E6">
                <a:lumMod val="50000"/>
              </a:srgbClr>
            </a:solidFill>
            <a:ln w="0">
              <a:noFill/>
              <a:prstDash val="solid"/>
              <a:round/>
              <a:headEnd/>
              <a:tailEnd/>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a:ln>
                  <a:noFill/>
                </a:ln>
                <a:solidFill>
                  <a:prstClr val="black"/>
                </a:solidFill>
                <a:effectLst/>
                <a:uLnTx/>
                <a:uFillTx/>
                <a:latin typeface="Calibri"/>
                <a:ea typeface="+mn-ea"/>
                <a:cs typeface="+mn-cs"/>
              </a:endParaRPr>
            </a:p>
          </p:txBody>
        </p:sp>
        <p:grpSp>
          <p:nvGrpSpPr>
            <p:cNvPr id="10" name="Group 9"/>
            <p:cNvGrpSpPr/>
            <p:nvPr/>
          </p:nvGrpSpPr>
          <p:grpSpPr>
            <a:xfrm>
              <a:off x="6787561" y="3063481"/>
              <a:ext cx="3390436" cy="1397443"/>
              <a:chOff x="6311389" y="3078171"/>
              <a:chExt cx="3390436" cy="1397443"/>
            </a:xfrm>
            <a:solidFill>
              <a:sysClr val="window" lastClr="FFFFFF">
                <a:lumMod val="75000"/>
              </a:sysClr>
            </a:solidFill>
          </p:grpSpPr>
          <p:sp>
            <p:nvSpPr>
              <p:cNvPr id="19" name="Rectangle 25"/>
              <p:cNvSpPr>
                <a:spLocks noChangeArrowheads="1"/>
              </p:cNvSpPr>
              <p:nvPr/>
            </p:nvSpPr>
            <p:spPr bwMode="auto">
              <a:xfrm>
                <a:off x="6311389" y="3566876"/>
                <a:ext cx="2043816" cy="426703"/>
              </a:xfrm>
              <a:prstGeom prst="rect">
                <a:avLst/>
              </a:prstGeom>
              <a:solidFill>
                <a:sysClr val="windowText" lastClr="000000"/>
              </a:solidFill>
              <a:ln w="0">
                <a:noFill/>
                <a:prstDash val="solid"/>
                <a:miter lim="800000"/>
                <a:headEnd/>
                <a:tailEnd/>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a:ln>
                    <a:noFill/>
                  </a:ln>
                  <a:solidFill>
                    <a:prstClr val="black"/>
                  </a:solidFill>
                  <a:effectLst/>
                  <a:uLnTx/>
                  <a:uFillTx/>
                  <a:latin typeface="Calibri"/>
                  <a:ea typeface="+mn-ea"/>
                  <a:cs typeface="+mn-cs"/>
                </a:endParaRPr>
              </a:p>
            </p:txBody>
          </p:sp>
          <p:sp>
            <p:nvSpPr>
              <p:cNvPr id="20" name="Freeform 26"/>
              <p:cNvSpPr>
                <a:spLocks/>
              </p:cNvSpPr>
              <p:nvPr/>
            </p:nvSpPr>
            <p:spPr bwMode="auto">
              <a:xfrm>
                <a:off x="8173782" y="3078171"/>
                <a:ext cx="1528043" cy="1397443"/>
              </a:xfrm>
              <a:custGeom>
                <a:avLst/>
                <a:gdLst/>
                <a:ahLst/>
                <a:cxnLst>
                  <a:cxn ang="0">
                    <a:pos x="0" y="0"/>
                  </a:cxn>
                  <a:cxn ang="0">
                    <a:pos x="659" y="379"/>
                  </a:cxn>
                  <a:cxn ang="0">
                    <a:pos x="0" y="760"/>
                  </a:cxn>
                  <a:cxn ang="0">
                    <a:pos x="0" y="0"/>
                  </a:cxn>
                </a:cxnLst>
                <a:rect l="0" t="0" r="r" b="b"/>
                <a:pathLst>
                  <a:path w="659" h="760">
                    <a:moveTo>
                      <a:pt x="0" y="0"/>
                    </a:moveTo>
                    <a:lnTo>
                      <a:pt x="659" y="379"/>
                    </a:lnTo>
                    <a:lnTo>
                      <a:pt x="0" y="760"/>
                    </a:lnTo>
                    <a:lnTo>
                      <a:pt x="0" y="0"/>
                    </a:lnTo>
                    <a:close/>
                  </a:path>
                </a:pathLst>
              </a:custGeom>
              <a:solidFill>
                <a:sysClr val="windowText" lastClr="000000"/>
              </a:solidFill>
              <a:ln w="0">
                <a:noFill/>
                <a:prstDash val="solid"/>
                <a:round/>
                <a:headEnd/>
                <a:tailEnd/>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a:ln>
                    <a:noFill/>
                  </a:ln>
                  <a:solidFill>
                    <a:prstClr val="black"/>
                  </a:solidFill>
                  <a:effectLst/>
                  <a:uLnTx/>
                  <a:uFillTx/>
                  <a:latin typeface="Calibri"/>
                  <a:ea typeface="+mn-ea"/>
                  <a:cs typeface="+mn-cs"/>
                </a:endParaRPr>
              </a:p>
            </p:txBody>
          </p:sp>
        </p:grpSp>
        <p:sp>
          <p:nvSpPr>
            <p:cNvPr id="11" name="Freeform 23"/>
            <p:cNvSpPr>
              <a:spLocks/>
            </p:cNvSpPr>
            <p:nvPr/>
          </p:nvSpPr>
          <p:spPr bwMode="auto">
            <a:xfrm>
              <a:off x="1236584" y="3485554"/>
              <a:ext cx="3958211" cy="1209631"/>
            </a:xfrm>
            <a:custGeom>
              <a:avLst/>
              <a:gdLst/>
              <a:ahLst/>
              <a:cxnLst>
                <a:cxn ang="0">
                  <a:pos x="2632" y="0"/>
                </a:cxn>
                <a:cxn ang="0">
                  <a:pos x="3089" y="0"/>
                </a:cxn>
                <a:cxn ang="0">
                  <a:pos x="3089" y="387"/>
                </a:cxn>
                <a:cxn ang="0">
                  <a:pos x="2851" y="387"/>
                </a:cxn>
                <a:cxn ang="0">
                  <a:pos x="2526" y="944"/>
                </a:cxn>
                <a:cxn ang="0">
                  <a:pos x="0" y="944"/>
                </a:cxn>
                <a:cxn ang="0">
                  <a:pos x="0" y="559"/>
                </a:cxn>
                <a:cxn ang="0">
                  <a:pos x="2306" y="559"/>
                </a:cxn>
                <a:cxn ang="0">
                  <a:pos x="2632" y="0"/>
                </a:cxn>
              </a:cxnLst>
              <a:rect l="0" t="0" r="r" b="b"/>
              <a:pathLst>
                <a:path w="3089" h="944">
                  <a:moveTo>
                    <a:pt x="2632" y="0"/>
                  </a:moveTo>
                  <a:lnTo>
                    <a:pt x="3089" y="0"/>
                  </a:lnTo>
                  <a:lnTo>
                    <a:pt x="3089" y="387"/>
                  </a:lnTo>
                  <a:lnTo>
                    <a:pt x="2851" y="387"/>
                  </a:lnTo>
                  <a:lnTo>
                    <a:pt x="2526" y="944"/>
                  </a:lnTo>
                  <a:lnTo>
                    <a:pt x="0" y="944"/>
                  </a:lnTo>
                  <a:lnTo>
                    <a:pt x="0" y="559"/>
                  </a:lnTo>
                  <a:lnTo>
                    <a:pt x="2306" y="559"/>
                  </a:lnTo>
                  <a:lnTo>
                    <a:pt x="2632" y="0"/>
                  </a:lnTo>
                  <a:close/>
                </a:path>
              </a:pathLst>
            </a:custGeom>
            <a:solidFill>
              <a:sysClr val="window" lastClr="FFFFFF">
                <a:lumMod val="65000"/>
              </a:sysClr>
            </a:solidFill>
            <a:ln w="0">
              <a:noFill/>
              <a:prstDash val="solid"/>
              <a:round/>
              <a:headEnd/>
              <a:tailEnd/>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a:ln>
                  <a:noFill/>
                </a:ln>
                <a:solidFill>
                  <a:prstClr val="black"/>
                </a:solidFill>
                <a:effectLst/>
                <a:uLnTx/>
                <a:uFillTx/>
                <a:latin typeface="Calibri"/>
                <a:ea typeface="+mn-ea"/>
                <a:cs typeface="+mn-cs"/>
              </a:endParaRPr>
            </a:p>
          </p:txBody>
        </p:sp>
        <p:sp>
          <p:nvSpPr>
            <p:cNvPr id="12" name="Rectangle 28"/>
            <p:cNvSpPr>
              <a:spLocks noChangeArrowheads="1"/>
            </p:cNvSpPr>
            <p:nvPr/>
          </p:nvSpPr>
          <p:spPr bwMode="auto">
            <a:xfrm>
              <a:off x="1236584" y="3485554"/>
              <a:ext cx="3962400" cy="495898"/>
            </a:xfrm>
            <a:prstGeom prst="rect">
              <a:avLst/>
            </a:prstGeom>
            <a:solidFill>
              <a:srgbClr val="C00000"/>
            </a:solidFill>
            <a:ln w="0">
              <a:noFill/>
              <a:prstDash val="solid"/>
              <a:miter lim="800000"/>
              <a:headEnd/>
              <a:tailEnd/>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a:ln>
                  <a:noFill/>
                </a:ln>
                <a:solidFill>
                  <a:prstClr val="black"/>
                </a:solidFill>
                <a:effectLst/>
                <a:uLnTx/>
                <a:uFillTx/>
                <a:latin typeface="Calibri"/>
                <a:ea typeface="+mn-ea"/>
                <a:cs typeface="+mn-cs"/>
              </a:endParaRPr>
            </a:p>
          </p:txBody>
        </p:sp>
        <p:grpSp>
          <p:nvGrpSpPr>
            <p:cNvPr id="13" name="Group 12"/>
            <p:cNvGrpSpPr/>
            <p:nvPr/>
          </p:nvGrpSpPr>
          <p:grpSpPr>
            <a:xfrm>
              <a:off x="4974396" y="3351008"/>
              <a:ext cx="2013061" cy="845717"/>
              <a:chOff x="4498224" y="3365698"/>
              <a:chExt cx="2013061" cy="845717"/>
            </a:xfrm>
          </p:grpSpPr>
          <p:sp>
            <p:nvSpPr>
              <p:cNvPr id="14" name="Freeform 27"/>
              <p:cNvSpPr>
                <a:spLocks/>
              </p:cNvSpPr>
              <p:nvPr/>
            </p:nvSpPr>
            <p:spPr bwMode="auto">
              <a:xfrm>
                <a:off x="5223490" y="3365698"/>
                <a:ext cx="563811" cy="845717"/>
              </a:xfrm>
              <a:custGeom>
                <a:avLst/>
                <a:gdLst/>
                <a:ahLst/>
                <a:cxnLst>
                  <a:cxn ang="0">
                    <a:pos x="158" y="0"/>
                  </a:cxn>
                  <a:cxn ang="0">
                    <a:pos x="186" y="8"/>
                  </a:cxn>
                  <a:cxn ang="0">
                    <a:pos x="212" y="22"/>
                  </a:cxn>
                  <a:cxn ang="0">
                    <a:pos x="234" y="42"/>
                  </a:cxn>
                  <a:cxn ang="0">
                    <a:pos x="250" y="70"/>
                  </a:cxn>
                  <a:cxn ang="0">
                    <a:pos x="430" y="486"/>
                  </a:cxn>
                  <a:cxn ang="0">
                    <a:pos x="438" y="516"/>
                  </a:cxn>
                  <a:cxn ang="0">
                    <a:pos x="440" y="546"/>
                  </a:cxn>
                  <a:cxn ang="0">
                    <a:pos x="432" y="576"/>
                  </a:cxn>
                  <a:cxn ang="0">
                    <a:pos x="418" y="602"/>
                  </a:cxn>
                  <a:cxn ang="0">
                    <a:pos x="398" y="622"/>
                  </a:cxn>
                  <a:cxn ang="0">
                    <a:pos x="370" y="638"/>
                  </a:cxn>
                  <a:cxn ang="0">
                    <a:pos x="342" y="652"/>
                  </a:cxn>
                  <a:cxn ang="0">
                    <a:pos x="312" y="660"/>
                  </a:cxn>
                  <a:cxn ang="0">
                    <a:pos x="282" y="660"/>
                  </a:cxn>
                  <a:cxn ang="0">
                    <a:pos x="254" y="652"/>
                  </a:cxn>
                  <a:cxn ang="0">
                    <a:pos x="228" y="638"/>
                  </a:cxn>
                  <a:cxn ang="0">
                    <a:pos x="206" y="618"/>
                  </a:cxn>
                  <a:cxn ang="0">
                    <a:pos x="190" y="592"/>
                  </a:cxn>
                  <a:cxn ang="0">
                    <a:pos x="8" y="175"/>
                  </a:cxn>
                  <a:cxn ang="0">
                    <a:pos x="0" y="145"/>
                  </a:cxn>
                  <a:cxn ang="0">
                    <a:pos x="0" y="115"/>
                  </a:cxn>
                  <a:cxn ang="0">
                    <a:pos x="8" y="86"/>
                  </a:cxn>
                  <a:cxn ang="0">
                    <a:pos x="22" y="60"/>
                  </a:cxn>
                  <a:cxn ang="0">
                    <a:pos x="42" y="38"/>
                  </a:cxn>
                  <a:cxn ang="0">
                    <a:pos x="68" y="22"/>
                  </a:cxn>
                  <a:cxn ang="0">
                    <a:pos x="98" y="10"/>
                  </a:cxn>
                  <a:cxn ang="0">
                    <a:pos x="128" y="2"/>
                  </a:cxn>
                  <a:cxn ang="0">
                    <a:pos x="158" y="0"/>
                  </a:cxn>
                </a:cxnLst>
                <a:rect l="0" t="0" r="r" b="b"/>
                <a:pathLst>
                  <a:path w="440" h="660">
                    <a:moveTo>
                      <a:pt x="158" y="0"/>
                    </a:moveTo>
                    <a:lnTo>
                      <a:pt x="186" y="8"/>
                    </a:lnTo>
                    <a:lnTo>
                      <a:pt x="212" y="22"/>
                    </a:lnTo>
                    <a:lnTo>
                      <a:pt x="234" y="42"/>
                    </a:lnTo>
                    <a:lnTo>
                      <a:pt x="250" y="70"/>
                    </a:lnTo>
                    <a:lnTo>
                      <a:pt x="430" y="486"/>
                    </a:lnTo>
                    <a:lnTo>
                      <a:pt x="438" y="516"/>
                    </a:lnTo>
                    <a:lnTo>
                      <a:pt x="440" y="546"/>
                    </a:lnTo>
                    <a:lnTo>
                      <a:pt x="432" y="576"/>
                    </a:lnTo>
                    <a:lnTo>
                      <a:pt x="418" y="602"/>
                    </a:lnTo>
                    <a:lnTo>
                      <a:pt x="398" y="622"/>
                    </a:lnTo>
                    <a:lnTo>
                      <a:pt x="370" y="638"/>
                    </a:lnTo>
                    <a:lnTo>
                      <a:pt x="342" y="652"/>
                    </a:lnTo>
                    <a:lnTo>
                      <a:pt x="312" y="660"/>
                    </a:lnTo>
                    <a:lnTo>
                      <a:pt x="282" y="660"/>
                    </a:lnTo>
                    <a:lnTo>
                      <a:pt x="254" y="652"/>
                    </a:lnTo>
                    <a:lnTo>
                      <a:pt x="228" y="638"/>
                    </a:lnTo>
                    <a:lnTo>
                      <a:pt x="206" y="618"/>
                    </a:lnTo>
                    <a:lnTo>
                      <a:pt x="190" y="592"/>
                    </a:lnTo>
                    <a:lnTo>
                      <a:pt x="8" y="175"/>
                    </a:lnTo>
                    <a:lnTo>
                      <a:pt x="0" y="145"/>
                    </a:lnTo>
                    <a:lnTo>
                      <a:pt x="0" y="115"/>
                    </a:lnTo>
                    <a:lnTo>
                      <a:pt x="8" y="86"/>
                    </a:lnTo>
                    <a:lnTo>
                      <a:pt x="22" y="60"/>
                    </a:lnTo>
                    <a:lnTo>
                      <a:pt x="42" y="38"/>
                    </a:lnTo>
                    <a:lnTo>
                      <a:pt x="68" y="22"/>
                    </a:lnTo>
                    <a:lnTo>
                      <a:pt x="98" y="10"/>
                    </a:lnTo>
                    <a:lnTo>
                      <a:pt x="128" y="2"/>
                    </a:lnTo>
                    <a:lnTo>
                      <a:pt x="158" y="0"/>
                    </a:lnTo>
                    <a:close/>
                  </a:path>
                </a:pathLst>
              </a:custGeom>
              <a:solidFill>
                <a:srgbClr val="C00000"/>
              </a:solidFill>
              <a:ln w="0">
                <a:noFill/>
                <a:prstDash val="solid"/>
                <a:round/>
                <a:headEnd/>
                <a:tailEnd/>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a:ln>
                    <a:noFill/>
                  </a:ln>
                  <a:solidFill>
                    <a:prstClr val="black"/>
                  </a:solidFill>
                  <a:effectLst/>
                  <a:uLnTx/>
                  <a:uFillTx/>
                  <a:latin typeface="Calibri"/>
                  <a:ea typeface="+mn-ea"/>
                  <a:cs typeface="+mn-cs"/>
                </a:endParaRPr>
              </a:p>
            </p:txBody>
          </p:sp>
          <p:sp>
            <p:nvSpPr>
              <p:cNvPr id="15" name="Freeform 29"/>
              <p:cNvSpPr>
                <a:spLocks/>
              </p:cNvSpPr>
              <p:nvPr/>
            </p:nvSpPr>
            <p:spPr bwMode="auto">
              <a:xfrm>
                <a:off x="4498224" y="3365698"/>
                <a:ext cx="561248" cy="845717"/>
              </a:xfrm>
              <a:custGeom>
                <a:avLst/>
                <a:gdLst/>
                <a:ahLst/>
                <a:cxnLst>
                  <a:cxn ang="0">
                    <a:pos x="156" y="0"/>
                  </a:cxn>
                  <a:cxn ang="0">
                    <a:pos x="184" y="8"/>
                  </a:cxn>
                  <a:cxn ang="0">
                    <a:pos x="210" y="22"/>
                  </a:cxn>
                  <a:cxn ang="0">
                    <a:pos x="232" y="42"/>
                  </a:cxn>
                  <a:cxn ang="0">
                    <a:pos x="248" y="70"/>
                  </a:cxn>
                  <a:cxn ang="0">
                    <a:pos x="430" y="486"/>
                  </a:cxn>
                  <a:cxn ang="0">
                    <a:pos x="438" y="516"/>
                  </a:cxn>
                  <a:cxn ang="0">
                    <a:pos x="438" y="546"/>
                  </a:cxn>
                  <a:cxn ang="0">
                    <a:pos x="432" y="576"/>
                  </a:cxn>
                  <a:cxn ang="0">
                    <a:pos x="418" y="602"/>
                  </a:cxn>
                  <a:cxn ang="0">
                    <a:pos x="396" y="622"/>
                  </a:cxn>
                  <a:cxn ang="0">
                    <a:pos x="370" y="638"/>
                  </a:cxn>
                  <a:cxn ang="0">
                    <a:pos x="342" y="652"/>
                  </a:cxn>
                  <a:cxn ang="0">
                    <a:pos x="312" y="660"/>
                  </a:cxn>
                  <a:cxn ang="0">
                    <a:pos x="282" y="660"/>
                  </a:cxn>
                  <a:cxn ang="0">
                    <a:pos x="254" y="652"/>
                  </a:cxn>
                  <a:cxn ang="0">
                    <a:pos x="228" y="638"/>
                  </a:cxn>
                  <a:cxn ang="0">
                    <a:pos x="206" y="618"/>
                  </a:cxn>
                  <a:cxn ang="0">
                    <a:pos x="190" y="592"/>
                  </a:cxn>
                  <a:cxn ang="0">
                    <a:pos x="8" y="175"/>
                  </a:cxn>
                  <a:cxn ang="0">
                    <a:pos x="0" y="145"/>
                  </a:cxn>
                  <a:cxn ang="0">
                    <a:pos x="0" y="115"/>
                  </a:cxn>
                  <a:cxn ang="0">
                    <a:pos x="6" y="86"/>
                  </a:cxn>
                  <a:cxn ang="0">
                    <a:pos x="20" y="60"/>
                  </a:cxn>
                  <a:cxn ang="0">
                    <a:pos x="42" y="38"/>
                  </a:cxn>
                  <a:cxn ang="0">
                    <a:pos x="68" y="22"/>
                  </a:cxn>
                  <a:cxn ang="0">
                    <a:pos x="96" y="10"/>
                  </a:cxn>
                  <a:cxn ang="0">
                    <a:pos x="126" y="2"/>
                  </a:cxn>
                  <a:cxn ang="0">
                    <a:pos x="156" y="0"/>
                  </a:cxn>
                </a:cxnLst>
                <a:rect l="0" t="0" r="r" b="b"/>
                <a:pathLst>
                  <a:path w="438" h="660">
                    <a:moveTo>
                      <a:pt x="156" y="0"/>
                    </a:moveTo>
                    <a:lnTo>
                      <a:pt x="184" y="8"/>
                    </a:lnTo>
                    <a:lnTo>
                      <a:pt x="210" y="22"/>
                    </a:lnTo>
                    <a:lnTo>
                      <a:pt x="232" y="42"/>
                    </a:lnTo>
                    <a:lnTo>
                      <a:pt x="248" y="70"/>
                    </a:lnTo>
                    <a:lnTo>
                      <a:pt x="430" y="486"/>
                    </a:lnTo>
                    <a:lnTo>
                      <a:pt x="438" y="516"/>
                    </a:lnTo>
                    <a:lnTo>
                      <a:pt x="438" y="546"/>
                    </a:lnTo>
                    <a:lnTo>
                      <a:pt x="432" y="576"/>
                    </a:lnTo>
                    <a:lnTo>
                      <a:pt x="418" y="602"/>
                    </a:lnTo>
                    <a:lnTo>
                      <a:pt x="396" y="622"/>
                    </a:lnTo>
                    <a:lnTo>
                      <a:pt x="370" y="638"/>
                    </a:lnTo>
                    <a:lnTo>
                      <a:pt x="342" y="652"/>
                    </a:lnTo>
                    <a:lnTo>
                      <a:pt x="312" y="660"/>
                    </a:lnTo>
                    <a:lnTo>
                      <a:pt x="282" y="660"/>
                    </a:lnTo>
                    <a:lnTo>
                      <a:pt x="254" y="652"/>
                    </a:lnTo>
                    <a:lnTo>
                      <a:pt x="228" y="638"/>
                    </a:lnTo>
                    <a:lnTo>
                      <a:pt x="206" y="618"/>
                    </a:lnTo>
                    <a:lnTo>
                      <a:pt x="190" y="592"/>
                    </a:lnTo>
                    <a:lnTo>
                      <a:pt x="8" y="175"/>
                    </a:lnTo>
                    <a:lnTo>
                      <a:pt x="0" y="145"/>
                    </a:lnTo>
                    <a:lnTo>
                      <a:pt x="0" y="115"/>
                    </a:lnTo>
                    <a:lnTo>
                      <a:pt x="6" y="86"/>
                    </a:lnTo>
                    <a:lnTo>
                      <a:pt x="20" y="60"/>
                    </a:lnTo>
                    <a:lnTo>
                      <a:pt x="42" y="38"/>
                    </a:lnTo>
                    <a:lnTo>
                      <a:pt x="68" y="22"/>
                    </a:lnTo>
                    <a:lnTo>
                      <a:pt x="96" y="10"/>
                    </a:lnTo>
                    <a:lnTo>
                      <a:pt x="126" y="2"/>
                    </a:lnTo>
                    <a:lnTo>
                      <a:pt x="156" y="0"/>
                    </a:lnTo>
                    <a:close/>
                  </a:path>
                </a:pathLst>
              </a:custGeom>
              <a:solidFill>
                <a:srgbClr val="00B0F0"/>
              </a:solidFill>
              <a:ln w="0">
                <a:noFill/>
                <a:prstDash val="solid"/>
                <a:round/>
                <a:headEnd/>
                <a:tailEnd/>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a:ln>
                    <a:noFill/>
                  </a:ln>
                  <a:solidFill>
                    <a:prstClr val="black"/>
                  </a:solidFill>
                  <a:effectLst/>
                  <a:uLnTx/>
                  <a:uFillTx/>
                  <a:latin typeface="Calibri"/>
                  <a:ea typeface="+mn-ea"/>
                  <a:cs typeface="+mn-cs"/>
                </a:endParaRPr>
              </a:p>
            </p:txBody>
          </p:sp>
          <p:sp>
            <p:nvSpPr>
              <p:cNvPr id="16" name="Freeform 30"/>
              <p:cNvSpPr>
                <a:spLocks/>
              </p:cNvSpPr>
              <p:nvPr/>
            </p:nvSpPr>
            <p:spPr bwMode="auto">
              <a:xfrm>
                <a:off x="4859575" y="3365698"/>
                <a:ext cx="563811" cy="845717"/>
              </a:xfrm>
              <a:custGeom>
                <a:avLst/>
                <a:gdLst/>
                <a:ahLst/>
                <a:cxnLst>
                  <a:cxn ang="0">
                    <a:pos x="156" y="0"/>
                  </a:cxn>
                  <a:cxn ang="0">
                    <a:pos x="186" y="8"/>
                  </a:cxn>
                  <a:cxn ang="0">
                    <a:pos x="212" y="22"/>
                  </a:cxn>
                  <a:cxn ang="0">
                    <a:pos x="234" y="42"/>
                  </a:cxn>
                  <a:cxn ang="0">
                    <a:pos x="250" y="70"/>
                  </a:cxn>
                  <a:cxn ang="0">
                    <a:pos x="432" y="486"/>
                  </a:cxn>
                  <a:cxn ang="0">
                    <a:pos x="440" y="516"/>
                  </a:cxn>
                  <a:cxn ang="0">
                    <a:pos x="440" y="546"/>
                  </a:cxn>
                  <a:cxn ang="0">
                    <a:pos x="432" y="576"/>
                  </a:cxn>
                  <a:cxn ang="0">
                    <a:pos x="418" y="602"/>
                  </a:cxn>
                  <a:cxn ang="0">
                    <a:pos x="398" y="622"/>
                  </a:cxn>
                  <a:cxn ang="0">
                    <a:pos x="372" y="638"/>
                  </a:cxn>
                  <a:cxn ang="0">
                    <a:pos x="342" y="652"/>
                  </a:cxn>
                  <a:cxn ang="0">
                    <a:pos x="312" y="660"/>
                  </a:cxn>
                  <a:cxn ang="0">
                    <a:pos x="282" y="660"/>
                  </a:cxn>
                  <a:cxn ang="0">
                    <a:pos x="254" y="652"/>
                  </a:cxn>
                  <a:cxn ang="0">
                    <a:pos x="228" y="638"/>
                  </a:cxn>
                  <a:cxn ang="0">
                    <a:pos x="206" y="618"/>
                  </a:cxn>
                  <a:cxn ang="0">
                    <a:pos x="190" y="592"/>
                  </a:cxn>
                  <a:cxn ang="0">
                    <a:pos x="10" y="175"/>
                  </a:cxn>
                  <a:cxn ang="0">
                    <a:pos x="2" y="145"/>
                  </a:cxn>
                  <a:cxn ang="0">
                    <a:pos x="0" y="115"/>
                  </a:cxn>
                  <a:cxn ang="0">
                    <a:pos x="8" y="86"/>
                  </a:cxn>
                  <a:cxn ang="0">
                    <a:pos x="22" y="60"/>
                  </a:cxn>
                  <a:cxn ang="0">
                    <a:pos x="42" y="38"/>
                  </a:cxn>
                  <a:cxn ang="0">
                    <a:pos x="70" y="22"/>
                  </a:cxn>
                  <a:cxn ang="0">
                    <a:pos x="96" y="10"/>
                  </a:cxn>
                  <a:cxn ang="0">
                    <a:pos x="126" y="2"/>
                  </a:cxn>
                  <a:cxn ang="0">
                    <a:pos x="156" y="0"/>
                  </a:cxn>
                </a:cxnLst>
                <a:rect l="0" t="0" r="r" b="b"/>
                <a:pathLst>
                  <a:path w="440" h="660">
                    <a:moveTo>
                      <a:pt x="156" y="0"/>
                    </a:moveTo>
                    <a:lnTo>
                      <a:pt x="186" y="8"/>
                    </a:lnTo>
                    <a:lnTo>
                      <a:pt x="212" y="22"/>
                    </a:lnTo>
                    <a:lnTo>
                      <a:pt x="234" y="42"/>
                    </a:lnTo>
                    <a:lnTo>
                      <a:pt x="250" y="70"/>
                    </a:lnTo>
                    <a:lnTo>
                      <a:pt x="432" y="486"/>
                    </a:lnTo>
                    <a:lnTo>
                      <a:pt x="440" y="516"/>
                    </a:lnTo>
                    <a:lnTo>
                      <a:pt x="440" y="546"/>
                    </a:lnTo>
                    <a:lnTo>
                      <a:pt x="432" y="576"/>
                    </a:lnTo>
                    <a:lnTo>
                      <a:pt x="418" y="602"/>
                    </a:lnTo>
                    <a:lnTo>
                      <a:pt x="398" y="622"/>
                    </a:lnTo>
                    <a:lnTo>
                      <a:pt x="372" y="638"/>
                    </a:lnTo>
                    <a:lnTo>
                      <a:pt x="342" y="652"/>
                    </a:lnTo>
                    <a:lnTo>
                      <a:pt x="312" y="660"/>
                    </a:lnTo>
                    <a:lnTo>
                      <a:pt x="282" y="660"/>
                    </a:lnTo>
                    <a:lnTo>
                      <a:pt x="254" y="652"/>
                    </a:lnTo>
                    <a:lnTo>
                      <a:pt x="228" y="638"/>
                    </a:lnTo>
                    <a:lnTo>
                      <a:pt x="206" y="618"/>
                    </a:lnTo>
                    <a:lnTo>
                      <a:pt x="190" y="592"/>
                    </a:lnTo>
                    <a:lnTo>
                      <a:pt x="10" y="175"/>
                    </a:lnTo>
                    <a:lnTo>
                      <a:pt x="2" y="145"/>
                    </a:lnTo>
                    <a:lnTo>
                      <a:pt x="0" y="115"/>
                    </a:lnTo>
                    <a:lnTo>
                      <a:pt x="8" y="86"/>
                    </a:lnTo>
                    <a:lnTo>
                      <a:pt x="22" y="60"/>
                    </a:lnTo>
                    <a:lnTo>
                      <a:pt x="42" y="38"/>
                    </a:lnTo>
                    <a:lnTo>
                      <a:pt x="70" y="22"/>
                    </a:lnTo>
                    <a:lnTo>
                      <a:pt x="96" y="10"/>
                    </a:lnTo>
                    <a:lnTo>
                      <a:pt x="126" y="2"/>
                    </a:lnTo>
                    <a:lnTo>
                      <a:pt x="156" y="0"/>
                    </a:lnTo>
                    <a:close/>
                  </a:path>
                </a:pathLst>
              </a:custGeom>
              <a:solidFill>
                <a:srgbClr val="0070C0"/>
              </a:solidFill>
              <a:ln w="0">
                <a:noFill/>
                <a:prstDash val="solid"/>
                <a:round/>
                <a:headEnd/>
                <a:tailEnd/>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a:ln>
                    <a:noFill/>
                  </a:ln>
                  <a:solidFill>
                    <a:prstClr val="black"/>
                  </a:solidFill>
                  <a:effectLst/>
                  <a:uLnTx/>
                  <a:uFillTx/>
                  <a:latin typeface="Calibri"/>
                  <a:ea typeface="+mn-ea"/>
                  <a:cs typeface="+mn-cs"/>
                </a:endParaRPr>
              </a:p>
            </p:txBody>
          </p:sp>
          <p:sp>
            <p:nvSpPr>
              <p:cNvPr id="17" name="Freeform 31"/>
              <p:cNvSpPr>
                <a:spLocks/>
              </p:cNvSpPr>
              <p:nvPr/>
            </p:nvSpPr>
            <p:spPr bwMode="auto">
              <a:xfrm>
                <a:off x="5587404" y="3365698"/>
                <a:ext cx="559967" cy="845717"/>
              </a:xfrm>
              <a:custGeom>
                <a:avLst/>
                <a:gdLst/>
                <a:ahLst/>
                <a:cxnLst>
                  <a:cxn ang="0">
                    <a:pos x="156" y="0"/>
                  </a:cxn>
                  <a:cxn ang="0">
                    <a:pos x="185" y="8"/>
                  </a:cxn>
                  <a:cxn ang="0">
                    <a:pos x="211" y="22"/>
                  </a:cxn>
                  <a:cxn ang="0">
                    <a:pos x="231" y="42"/>
                  </a:cxn>
                  <a:cxn ang="0">
                    <a:pos x="247" y="70"/>
                  </a:cxn>
                  <a:cxn ang="0">
                    <a:pos x="429" y="486"/>
                  </a:cxn>
                  <a:cxn ang="0">
                    <a:pos x="437" y="516"/>
                  </a:cxn>
                  <a:cxn ang="0">
                    <a:pos x="437" y="546"/>
                  </a:cxn>
                  <a:cxn ang="0">
                    <a:pos x="431" y="576"/>
                  </a:cxn>
                  <a:cxn ang="0">
                    <a:pos x="417" y="602"/>
                  </a:cxn>
                  <a:cxn ang="0">
                    <a:pos x="395" y="622"/>
                  </a:cxn>
                  <a:cxn ang="0">
                    <a:pos x="369" y="638"/>
                  </a:cxn>
                  <a:cxn ang="0">
                    <a:pos x="341" y="652"/>
                  </a:cxn>
                  <a:cxn ang="0">
                    <a:pos x="311" y="660"/>
                  </a:cxn>
                  <a:cxn ang="0">
                    <a:pos x="281" y="660"/>
                  </a:cxn>
                  <a:cxn ang="0">
                    <a:pos x="253" y="652"/>
                  </a:cxn>
                  <a:cxn ang="0">
                    <a:pos x="227" y="638"/>
                  </a:cxn>
                  <a:cxn ang="0">
                    <a:pos x="205" y="618"/>
                  </a:cxn>
                  <a:cxn ang="0">
                    <a:pos x="189" y="592"/>
                  </a:cxn>
                  <a:cxn ang="0">
                    <a:pos x="8" y="175"/>
                  </a:cxn>
                  <a:cxn ang="0">
                    <a:pos x="0" y="145"/>
                  </a:cxn>
                  <a:cxn ang="0">
                    <a:pos x="0" y="115"/>
                  </a:cxn>
                  <a:cxn ang="0">
                    <a:pos x="6" y="86"/>
                  </a:cxn>
                  <a:cxn ang="0">
                    <a:pos x="20" y="60"/>
                  </a:cxn>
                  <a:cxn ang="0">
                    <a:pos x="42" y="38"/>
                  </a:cxn>
                  <a:cxn ang="0">
                    <a:pos x="68" y="22"/>
                  </a:cxn>
                  <a:cxn ang="0">
                    <a:pos x="96" y="10"/>
                  </a:cxn>
                  <a:cxn ang="0">
                    <a:pos x="126" y="2"/>
                  </a:cxn>
                  <a:cxn ang="0">
                    <a:pos x="156" y="0"/>
                  </a:cxn>
                </a:cxnLst>
                <a:rect l="0" t="0" r="r" b="b"/>
                <a:pathLst>
                  <a:path w="437" h="660">
                    <a:moveTo>
                      <a:pt x="156" y="0"/>
                    </a:moveTo>
                    <a:lnTo>
                      <a:pt x="185" y="8"/>
                    </a:lnTo>
                    <a:lnTo>
                      <a:pt x="211" y="22"/>
                    </a:lnTo>
                    <a:lnTo>
                      <a:pt x="231" y="42"/>
                    </a:lnTo>
                    <a:lnTo>
                      <a:pt x="247" y="70"/>
                    </a:lnTo>
                    <a:lnTo>
                      <a:pt x="429" y="486"/>
                    </a:lnTo>
                    <a:lnTo>
                      <a:pt x="437" y="516"/>
                    </a:lnTo>
                    <a:lnTo>
                      <a:pt x="437" y="546"/>
                    </a:lnTo>
                    <a:lnTo>
                      <a:pt x="431" y="576"/>
                    </a:lnTo>
                    <a:lnTo>
                      <a:pt x="417" y="602"/>
                    </a:lnTo>
                    <a:lnTo>
                      <a:pt x="395" y="622"/>
                    </a:lnTo>
                    <a:lnTo>
                      <a:pt x="369" y="638"/>
                    </a:lnTo>
                    <a:lnTo>
                      <a:pt x="341" y="652"/>
                    </a:lnTo>
                    <a:lnTo>
                      <a:pt x="311" y="660"/>
                    </a:lnTo>
                    <a:lnTo>
                      <a:pt x="281" y="660"/>
                    </a:lnTo>
                    <a:lnTo>
                      <a:pt x="253" y="652"/>
                    </a:lnTo>
                    <a:lnTo>
                      <a:pt x="227" y="638"/>
                    </a:lnTo>
                    <a:lnTo>
                      <a:pt x="205" y="618"/>
                    </a:lnTo>
                    <a:lnTo>
                      <a:pt x="189" y="592"/>
                    </a:lnTo>
                    <a:lnTo>
                      <a:pt x="8" y="175"/>
                    </a:lnTo>
                    <a:lnTo>
                      <a:pt x="0" y="145"/>
                    </a:lnTo>
                    <a:lnTo>
                      <a:pt x="0" y="115"/>
                    </a:lnTo>
                    <a:lnTo>
                      <a:pt x="6" y="86"/>
                    </a:lnTo>
                    <a:lnTo>
                      <a:pt x="20" y="60"/>
                    </a:lnTo>
                    <a:lnTo>
                      <a:pt x="42" y="38"/>
                    </a:lnTo>
                    <a:lnTo>
                      <a:pt x="68" y="22"/>
                    </a:lnTo>
                    <a:lnTo>
                      <a:pt x="96" y="10"/>
                    </a:lnTo>
                    <a:lnTo>
                      <a:pt x="126" y="2"/>
                    </a:lnTo>
                    <a:lnTo>
                      <a:pt x="156" y="0"/>
                    </a:lnTo>
                    <a:close/>
                  </a:path>
                </a:pathLst>
              </a:custGeom>
              <a:solidFill>
                <a:sysClr val="window" lastClr="FFFFFF">
                  <a:lumMod val="65000"/>
                </a:sysClr>
              </a:solidFill>
              <a:ln w="0">
                <a:noFill/>
                <a:prstDash val="solid"/>
                <a:round/>
                <a:headEnd/>
                <a:tailEnd/>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a:ln>
                    <a:noFill/>
                  </a:ln>
                  <a:solidFill>
                    <a:prstClr val="black"/>
                  </a:solidFill>
                  <a:effectLst/>
                  <a:uLnTx/>
                  <a:uFillTx/>
                  <a:latin typeface="Calibri"/>
                  <a:ea typeface="+mn-ea"/>
                  <a:cs typeface="+mn-cs"/>
                </a:endParaRPr>
              </a:p>
            </p:txBody>
          </p:sp>
          <p:sp>
            <p:nvSpPr>
              <p:cNvPr id="18" name="Freeform 32"/>
              <p:cNvSpPr>
                <a:spLocks/>
              </p:cNvSpPr>
              <p:nvPr/>
            </p:nvSpPr>
            <p:spPr bwMode="auto">
              <a:xfrm>
                <a:off x="5950037" y="3365698"/>
                <a:ext cx="561248" cy="845717"/>
              </a:xfrm>
              <a:custGeom>
                <a:avLst/>
                <a:gdLst/>
                <a:ahLst/>
                <a:cxnLst>
                  <a:cxn ang="0">
                    <a:pos x="156" y="0"/>
                  </a:cxn>
                  <a:cxn ang="0">
                    <a:pos x="184" y="8"/>
                  </a:cxn>
                  <a:cxn ang="0">
                    <a:pos x="210" y="22"/>
                  </a:cxn>
                  <a:cxn ang="0">
                    <a:pos x="232" y="42"/>
                  </a:cxn>
                  <a:cxn ang="0">
                    <a:pos x="248" y="70"/>
                  </a:cxn>
                  <a:cxn ang="0">
                    <a:pos x="430" y="486"/>
                  </a:cxn>
                  <a:cxn ang="0">
                    <a:pos x="438" y="516"/>
                  </a:cxn>
                  <a:cxn ang="0">
                    <a:pos x="438" y="546"/>
                  </a:cxn>
                  <a:cxn ang="0">
                    <a:pos x="430" y="576"/>
                  </a:cxn>
                  <a:cxn ang="0">
                    <a:pos x="416" y="602"/>
                  </a:cxn>
                  <a:cxn ang="0">
                    <a:pos x="396" y="622"/>
                  </a:cxn>
                  <a:cxn ang="0">
                    <a:pos x="370" y="638"/>
                  </a:cxn>
                  <a:cxn ang="0">
                    <a:pos x="342" y="652"/>
                  </a:cxn>
                  <a:cxn ang="0">
                    <a:pos x="312" y="660"/>
                  </a:cxn>
                  <a:cxn ang="0">
                    <a:pos x="282" y="660"/>
                  </a:cxn>
                  <a:cxn ang="0">
                    <a:pos x="252" y="652"/>
                  </a:cxn>
                  <a:cxn ang="0">
                    <a:pos x="226" y="638"/>
                  </a:cxn>
                  <a:cxn ang="0">
                    <a:pos x="206" y="618"/>
                  </a:cxn>
                  <a:cxn ang="0">
                    <a:pos x="190" y="592"/>
                  </a:cxn>
                  <a:cxn ang="0">
                    <a:pos x="8" y="175"/>
                  </a:cxn>
                  <a:cxn ang="0">
                    <a:pos x="0" y="145"/>
                  </a:cxn>
                  <a:cxn ang="0">
                    <a:pos x="0" y="115"/>
                  </a:cxn>
                  <a:cxn ang="0">
                    <a:pos x="6" y="86"/>
                  </a:cxn>
                  <a:cxn ang="0">
                    <a:pos x="20" y="60"/>
                  </a:cxn>
                  <a:cxn ang="0">
                    <a:pos x="42" y="38"/>
                  </a:cxn>
                  <a:cxn ang="0">
                    <a:pos x="68" y="22"/>
                  </a:cxn>
                  <a:cxn ang="0">
                    <a:pos x="96" y="10"/>
                  </a:cxn>
                  <a:cxn ang="0">
                    <a:pos x="126" y="2"/>
                  </a:cxn>
                  <a:cxn ang="0">
                    <a:pos x="156" y="0"/>
                  </a:cxn>
                </a:cxnLst>
                <a:rect l="0" t="0" r="r" b="b"/>
                <a:pathLst>
                  <a:path w="438" h="660">
                    <a:moveTo>
                      <a:pt x="156" y="0"/>
                    </a:moveTo>
                    <a:lnTo>
                      <a:pt x="184" y="8"/>
                    </a:lnTo>
                    <a:lnTo>
                      <a:pt x="210" y="22"/>
                    </a:lnTo>
                    <a:lnTo>
                      <a:pt x="232" y="42"/>
                    </a:lnTo>
                    <a:lnTo>
                      <a:pt x="248" y="70"/>
                    </a:lnTo>
                    <a:lnTo>
                      <a:pt x="430" y="486"/>
                    </a:lnTo>
                    <a:lnTo>
                      <a:pt x="438" y="516"/>
                    </a:lnTo>
                    <a:lnTo>
                      <a:pt x="438" y="546"/>
                    </a:lnTo>
                    <a:lnTo>
                      <a:pt x="430" y="576"/>
                    </a:lnTo>
                    <a:lnTo>
                      <a:pt x="416" y="602"/>
                    </a:lnTo>
                    <a:lnTo>
                      <a:pt x="396" y="622"/>
                    </a:lnTo>
                    <a:lnTo>
                      <a:pt x="370" y="638"/>
                    </a:lnTo>
                    <a:lnTo>
                      <a:pt x="342" y="652"/>
                    </a:lnTo>
                    <a:lnTo>
                      <a:pt x="312" y="660"/>
                    </a:lnTo>
                    <a:lnTo>
                      <a:pt x="282" y="660"/>
                    </a:lnTo>
                    <a:lnTo>
                      <a:pt x="252" y="652"/>
                    </a:lnTo>
                    <a:lnTo>
                      <a:pt x="226" y="638"/>
                    </a:lnTo>
                    <a:lnTo>
                      <a:pt x="206" y="618"/>
                    </a:lnTo>
                    <a:lnTo>
                      <a:pt x="190" y="592"/>
                    </a:lnTo>
                    <a:lnTo>
                      <a:pt x="8" y="175"/>
                    </a:lnTo>
                    <a:lnTo>
                      <a:pt x="0" y="145"/>
                    </a:lnTo>
                    <a:lnTo>
                      <a:pt x="0" y="115"/>
                    </a:lnTo>
                    <a:lnTo>
                      <a:pt x="6" y="86"/>
                    </a:lnTo>
                    <a:lnTo>
                      <a:pt x="20" y="60"/>
                    </a:lnTo>
                    <a:lnTo>
                      <a:pt x="42" y="38"/>
                    </a:lnTo>
                    <a:lnTo>
                      <a:pt x="68" y="22"/>
                    </a:lnTo>
                    <a:lnTo>
                      <a:pt x="96" y="10"/>
                    </a:lnTo>
                    <a:lnTo>
                      <a:pt x="126" y="2"/>
                    </a:lnTo>
                    <a:lnTo>
                      <a:pt x="156" y="0"/>
                    </a:lnTo>
                    <a:close/>
                  </a:path>
                </a:pathLst>
              </a:custGeom>
              <a:solidFill>
                <a:srgbClr val="E7E6E6">
                  <a:lumMod val="50000"/>
                </a:srgbClr>
              </a:solidFill>
              <a:ln w="0">
                <a:noFill/>
                <a:prstDash val="solid"/>
                <a:round/>
                <a:headEnd/>
                <a:tailEnd/>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21" name="TextBox 20"/>
          <p:cNvSpPr txBox="1"/>
          <p:nvPr/>
        </p:nvSpPr>
        <p:spPr>
          <a:xfrm>
            <a:off x="682932" y="1752383"/>
            <a:ext cx="2842054" cy="369140"/>
          </a:xfrm>
          <a:prstGeom prst="rect">
            <a:avLst/>
          </a:prstGeom>
          <a:noFill/>
        </p:spPr>
        <p:txBody>
          <a:bodyPr wrap="none" rtlCol="0">
            <a:spAutoFit/>
          </a:bodyPr>
          <a:lstStyle/>
          <a:p>
            <a:pPr marL="0" marR="0" lvl="0" indent="0" algn="l" defTabSz="913852" rtl="0" eaLnBrk="0" fontAlgn="base" latinLnBrk="0" hangingPunct="0">
              <a:lnSpc>
                <a:spcPct val="100000"/>
              </a:lnSpc>
              <a:spcBef>
                <a:spcPct val="0"/>
              </a:spcBef>
              <a:spcAft>
                <a:spcPct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Threat Actor </a:t>
            </a:r>
            <a:r>
              <a:rPr kumimoji="0" lang="en-US" sz="1798"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(Introduces)</a:t>
            </a:r>
          </a:p>
        </p:txBody>
      </p:sp>
      <p:sp>
        <p:nvSpPr>
          <p:cNvPr id="22" name="TextBox 21"/>
          <p:cNvSpPr txBox="1"/>
          <p:nvPr/>
        </p:nvSpPr>
        <p:spPr>
          <a:xfrm>
            <a:off x="682934" y="2512151"/>
            <a:ext cx="1978998" cy="369140"/>
          </a:xfrm>
          <a:prstGeom prst="rect">
            <a:avLst/>
          </a:prstGeom>
          <a:noFill/>
        </p:spPr>
        <p:txBody>
          <a:bodyPr wrap="none" rtlCol="0">
            <a:spAutoFit/>
          </a:bodyPr>
          <a:lstStyle/>
          <a:p>
            <a:pPr marL="0" marR="0" lvl="0" indent="0" algn="l" defTabSz="913852" rtl="0" eaLnBrk="0" fontAlgn="base" latinLnBrk="0" hangingPunct="0">
              <a:lnSpc>
                <a:spcPct val="100000"/>
              </a:lnSpc>
              <a:spcBef>
                <a:spcPct val="0"/>
              </a:spcBef>
              <a:spcAft>
                <a:spcPct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Threat</a:t>
            </a:r>
            <a:r>
              <a:rPr kumimoji="0" lang="en-US" sz="1798"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 (Exploits) </a:t>
            </a:r>
          </a:p>
        </p:txBody>
      </p:sp>
      <p:sp>
        <p:nvSpPr>
          <p:cNvPr id="23" name="TextBox 22"/>
          <p:cNvSpPr txBox="1"/>
          <p:nvPr/>
        </p:nvSpPr>
        <p:spPr>
          <a:xfrm>
            <a:off x="682934" y="3194841"/>
            <a:ext cx="2662611" cy="369140"/>
          </a:xfrm>
          <a:prstGeom prst="rect">
            <a:avLst/>
          </a:prstGeom>
          <a:noFill/>
        </p:spPr>
        <p:txBody>
          <a:bodyPr wrap="none" rtlCol="0">
            <a:spAutoFit/>
          </a:bodyPr>
          <a:lstStyle/>
          <a:p>
            <a:pPr marL="0" marR="0" lvl="0" indent="0" algn="l" defTabSz="913852" rtl="0" eaLnBrk="0" fontAlgn="base" latinLnBrk="0" hangingPunct="0">
              <a:lnSpc>
                <a:spcPct val="100000"/>
              </a:lnSpc>
              <a:spcBef>
                <a:spcPct val="0"/>
              </a:spcBef>
              <a:spcAft>
                <a:spcPct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Vulnerability</a:t>
            </a:r>
            <a:r>
              <a:rPr kumimoji="0" lang="en-US" sz="1798"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 (Leads to)</a:t>
            </a:r>
          </a:p>
        </p:txBody>
      </p:sp>
      <p:sp>
        <p:nvSpPr>
          <p:cNvPr id="24" name="TextBox 23"/>
          <p:cNvSpPr txBox="1"/>
          <p:nvPr/>
        </p:nvSpPr>
        <p:spPr>
          <a:xfrm>
            <a:off x="682932" y="3910564"/>
            <a:ext cx="2209710" cy="369140"/>
          </a:xfrm>
          <a:prstGeom prst="rect">
            <a:avLst/>
          </a:prstGeom>
          <a:noFill/>
        </p:spPr>
        <p:txBody>
          <a:bodyPr wrap="none" rtlCol="0">
            <a:spAutoFit/>
          </a:bodyPr>
          <a:lstStyle/>
          <a:p>
            <a:pPr marL="0" marR="0" lvl="0" indent="0" algn="l" defTabSz="913852" rtl="0" eaLnBrk="0" fontAlgn="base" latinLnBrk="0" hangingPunct="0">
              <a:lnSpc>
                <a:spcPct val="100000"/>
              </a:lnSpc>
              <a:spcBef>
                <a:spcPct val="0"/>
              </a:spcBef>
              <a:spcAft>
                <a:spcPct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Risk</a:t>
            </a:r>
            <a:r>
              <a:rPr kumimoji="0" lang="en-US" sz="1798"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 (Can damage)</a:t>
            </a:r>
          </a:p>
        </p:txBody>
      </p:sp>
      <p:sp>
        <p:nvSpPr>
          <p:cNvPr id="25" name="TextBox 24"/>
          <p:cNvSpPr txBox="1"/>
          <p:nvPr/>
        </p:nvSpPr>
        <p:spPr>
          <a:xfrm>
            <a:off x="682933" y="4626288"/>
            <a:ext cx="876707" cy="369140"/>
          </a:xfrm>
          <a:prstGeom prst="rect">
            <a:avLst/>
          </a:prstGeom>
          <a:noFill/>
        </p:spPr>
        <p:txBody>
          <a:bodyPr wrap="none" rtlCol="0">
            <a:spAutoFit/>
          </a:bodyPr>
          <a:lstStyle/>
          <a:p>
            <a:pPr marL="0" marR="0" lvl="0" indent="0" algn="l" defTabSz="913852" rtl="0" eaLnBrk="0" fontAlgn="base" latinLnBrk="0" hangingPunct="0">
              <a:lnSpc>
                <a:spcPct val="100000"/>
              </a:lnSpc>
              <a:spcBef>
                <a:spcPct val="0"/>
              </a:spcBef>
              <a:spcAft>
                <a:spcPct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Asset</a:t>
            </a:r>
            <a:r>
              <a:rPr kumimoji="0" lang="en-US" sz="1798"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p>
        </p:txBody>
      </p:sp>
      <p:sp>
        <p:nvSpPr>
          <p:cNvPr id="26" name="TextBox 25"/>
          <p:cNvSpPr txBox="1"/>
          <p:nvPr/>
        </p:nvSpPr>
        <p:spPr>
          <a:xfrm>
            <a:off x="6565542" y="3211091"/>
            <a:ext cx="1235592" cy="369140"/>
          </a:xfrm>
          <a:prstGeom prst="rect">
            <a:avLst/>
          </a:prstGeom>
          <a:noFill/>
        </p:spPr>
        <p:txBody>
          <a:bodyPr wrap="none" rtlCol="0">
            <a:spAutoFit/>
          </a:bodyPr>
          <a:lstStyle/>
          <a:p>
            <a:pPr marL="0" marR="0" lvl="0" indent="0" algn="l" defTabSz="913852" rtl="0" eaLnBrk="0" fontAlgn="base" latinLnBrk="0" hangingPunct="0">
              <a:lnSpc>
                <a:spcPct val="100000"/>
              </a:lnSpc>
              <a:spcBef>
                <a:spcPct val="0"/>
              </a:spcBef>
              <a:spcAft>
                <a:spcPct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Exposure</a:t>
            </a:r>
          </a:p>
        </p:txBody>
      </p:sp>
      <p:sp>
        <p:nvSpPr>
          <p:cNvPr id="27" name="Rectangle 7"/>
          <p:cNvSpPr>
            <a:spLocks noChangeArrowheads="1"/>
          </p:cNvSpPr>
          <p:nvPr/>
        </p:nvSpPr>
        <p:spPr bwMode="auto">
          <a:xfrm>
            <a:off x="9639007" y="403733"/>
            <a:ext cx="2504932" cy="2822720"/>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998"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998"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3852" rtl="0" eaLnBrk="0" fontAlgn="base" latinLnBrk="0" hangingPunct="0">
              <a:lnSpc>
                <a:spcPct val="100000"/>
              </a:lnSpc>
              <a:spcBef>
                <a:spcPct val="0"/>
              </a:spcBef>
              <a:spcAft>
                <a:spcPct val="0"/>
              </a:spcAft>
              <a:buClrTx/>
              <a:buSzTx/>
              <a:buFontTx/>
              <a:buNone/>
              <a:tabLst/>
              <a:defRPr/>
            </a:pPr>
            <a:r>
              <a:rPr kumimoji="0" lang="en-US" sz="1998" b="1" i="0" u="none" strike="noStrike" kern="1200" cap="none" spc="0" normalizeH="0" baseline="0" noProof="0" dirty="0">
                <a:ln>
                  <a:noFill/>
                </a:ln>
                <a:solidFill>
                  <a:prstClr val="white"/>
                </a:solidFill>
                <a:effectLst/>
                <a:uLnTx/>
                <a:uFillTx/>
                <a:latin typeface="Calibri"/>
                <a:ea typeface="+mn-ea"/>
                <a:cs typeface="Arial" pitchFamily="34" charset="0"/>
              </a:rPr>
              <a:t>Operations</a:t>
            </a:r>
          </a:p>
          <a:p>
            <a:pPr marL="0" marR="0" lvl="0" indent="0" algn="ctr" defTabSz="913852" rtl="0" eaLnBrk="0" fontAlgn="base" latinLnBrk="0" hangingPunct="0">
              <a:lnSpc>
                <a:spcPct val="100000"/>
              </a:lnSpc>
              <a:spcBef>
                <a:spcPct val="0"/>
              </a:spcBef>
              <a:spcAft>
                <a:spcPct val="0"/>
              </a:spcAft>
              <a:buClrTx/>
              <a:buSzTx/>
              <a:buFontTx/>
              <a:buNone/>
              <a:tabLst/>
              <a:defRPr/>
            </a:pPr>
            <a:r>
              <a:rPr kumimoji="0" lang="en-US" sz="1998" b="1" i="0" u="none" strike="noStrike" kern="1200" cap="none" spc="0" normalizeH="0" baseline="0" noProof="0" dirty="0">
                <a:ln>
                  <a:noFill/>
                </a:ln>
                <a:solidFill>
                  <a:prstClr val="white"/>
                </a:solidFill>
                <a:effectLst/>
                <a:uLnTx/>
                <a:uFillTx/>
                <a:latin typeface="Calibri"/>
                <a:ea typeface="+mn-ea"/>
                <a:cs typeface="Arial" pitchFamily="34" charset="0"/>
              </a:rPr>
              <a:t> Impact</a:t>
            </a:r>
          </a:p>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998" b="1" i="0" u="none" strike="noStrike" kern="1200" cap="none" spc="0" normalizeH="0" baseline="0" noProof="0" dirty="0">
              <a:ln>
                <a:noFill/>
              </a:ln>
              <a:solidFill>
                <a:prstClr val="white"/>
              </a:solidFill>
              <a:effectLst/>
              <a:uLnTx/>
              <a:uFillTx/>
              <a:latin typeface="Calibri"/>
              <a:ea typeface="+mn-ea"/>
              <a:cs typeface="Arial" pitchFamily="34" charset="0"/>
            </a:endParaRPr>
          </a:p>
          <a:p>
            <a:pPr marL="0" marR="0" lvl="0" indent="0" algn="ctr" defTabSz="913852" rtl="0" eaLnBrk="0" fontAlgn="base" latinLnBrk="0" hangingPunct="0">
              <a:lnSpc>
                <a:spcPct val="100000"/>
              </a:lnSpc>
              <a:spcBef>
                <a:spcPct val="0"/>
              </a:spcBef>
              <a:spcAft>
                <a:spcPct val="0"/>
              </a:spcAft>
              <a:buClrTx/>
              <a:buSzTx/>
              <a:buFontTx/>
              <a:buNone/>
              <a:tabLst/>
              <a:defRPr/>
            </a:pPr>
            <a:r>
              <a:rPr kumimoji="0" lang="en-US" sz="1998" b="1" i="0" u="none" strike="noStrike" kern="1200" cap="none" spc="0" normalizeH="0" baseline="0" noProof="0" dirty="0">
                <a:ln>
                  <a:noFill/>
                </a:ln>
                <a:solidFill>
                  <a:prstClr val="white"/>
                </a:solidFill>
                <a:effectLst/>
                <a:uLnTx/>
                <a:uFillTx/>
                <a:latin typeface="Calibri"/>
                <a:ea typeface="+mn-ea"/>
                <a:cs typeface="Arial" pitchFamily="34" charset="0"/>
              </a:rPr>
              <a:t>Financial</a:t>
            </a:r>
          </a:p>
          <a:p>
            <a:pPr marL="0" marR="0" lvl="0" indent="0" algn="ctr" defTabSz="913852" rtl="0" eaLnBrk="0" fontAlgn="base" latinLnBrk="0" hangingPunct="0">
              <a:lnSpc>
                <a:spcPct val="100000"/>
              </a:lnSpc>
              <a:spcBef>
                <a:spcPct val="0"/>
              </a:spcBef>
              <a:spcAft>
                <a:spcPct val="0"/>
              </a:spcAft>
              <a:buClrTx/>
              <a:buSzTx/>
              <a:buFontTx/>
              <a:buNone/>
              <a:tabLst/>
              <a:defRPr/>
            </a:pPr>
            <a:r>
              <a:rPr kumimoji="0" lang="en-US" sz="1998" b="1" i="0" u="none" strike="noStrike" kern="1200" cap="none" spc="0" normalizeH="0" baseline="0" noProof="0" dirty="0">
                <a:ln>
                  <a:noFill/>
                </a:ln>
                <a:solidFill>
                  <a:prstClr val="white"/>
                </a:solidFill>
                <a:effectLst/>
                <a:uLnTx/>
                <a:uFillTx/>
                <a:latin typeface="Calibri"/>
                <a:ea typeface="+mn-ea"/>
                <a:cs typeface="Arial" pitchFamily="34" charset="0"/>
              </a:rPr>
              <a:t>Impact</a:t>
            </a:r>
          </a:p>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998"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998"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998"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913852" rtl="0" eaLnBrk="0" fontAlgn="base" latinLnBrk="0" hangingPunct="0">
              <a:lnSpc>
                <a:spcPct val="100000"/>
              </a:lnSpc>
              <a:spcBef>
                <a:spcPct val="0"/>
              </a:spcBef>
              <a:spcAft>
                <a:spcPct val="0"/>
              </a:spcAft>
              <a:buClrTx/>
              <a:buSzTx/>
              <a:buFontTx/>
              <a:buNone/>
              <a:tabLst/>
              <a:defRPr/>
            </a:pPr>
            <a:endParaRPr kumimoji="0" lang="en-US" sz="1998"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28" name="Picture 27"/>
          <p:cNvPicPr>
            <a:picLocks noChangeAspect="1"/>
          </p:cNvPicPr>
          <p:nvPr/>
        </p:nvPicPr>
        <p:blipFill>
          <a:blip r:embed="rId3"/>
          <a:stretch>
            <a:fillRect/>
          </a:stretch>
        </p:blipFill>
        <p:spPr>
          <a:xfrm>
            <a:off x="9964109" y="2617173"/>
            <a:ext cx="1696048" cy="1696048"/>
          </a:xfrm>
          <a:prstGeom prst="rect">
            <a:avLst/>
          </a:prstGeom>
        </p:spPr>
      </p:pic>
      <p:sp>
        <p:nvSpPr>
          <p:cNvPr id="29" name="Rectangle 7"/>
          <p:cNvSpPr>
            <a:spLocks noChangeArrowheads="1"/>
          </p:cNvSpPr>
          <p:nvPr/>
        </p:nvSpPr>
        <p:spPr bwMode="auto">
          <a:xfrm>
            <a:off x="9653370" y="4724877"/>
            <a:ext cx="2504932" cy="1781901"/>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998"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998"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998"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998"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3852" rtl="0" eaLnBrk="0" fontAlgn="base" latinLnBrk="0" hangingPunct="0">
              <a:lnSpc>
                <a:spcPct val="100000"/>
              </a:lnSpc>
              <a:spcBef>
                <a:spcPct val="0"/>
              </a:spcBef>
              <a:spcAft>
                <a:spcPct val="0"/>
              </a:spcAft>
              <a:buClrTx/>
              <a:buSzTx/>
              <a:buFontTx/>
              <a:buNone/>
              <a:tabLst/>
              <a:defRPr/>
            </a:pPr>
            <a:r>
              <a:rPr kumimoji="0" lang="en-US" sz="1998" b="1" i="0" u="none" strike="noStrike" kern="1200" cap="none" spc="0" normalizeH="0" baseline="0" noProof="0" dirty="0">
                <a:ln>
                  <a:noFill/>
                </a:ln>
                <a:solidFill>
                  <a:prstClr val="white"/>
                </a:solidFill>
                <a:effectLst/>
                <a:uLnTx/>
                <a:uFillTx/>
                <a:latin typeface="Calibri"/>
                <a:ea typeface="+mn-ea"/>
                <a:cs typeface="Arial" pitchFamily="34" charset="0"/>
              </a:rPr>
              <a:t>Reputation</a:t>
            </a:r>
          </a:p>
          <a:p>
            <a:pPr marL="0" marR="0" lvl="0" indent="0" algn="ctr" defTabSz="913852" rtl="0" eaLnBrk="0" fontAlgn="base" latinLnBrk="0" hangingPunct="0">
              <a:lnSpc>
                <a:spcPct val="100000"/>
              </a:lnSpc>
              <a:spcBef>
                <a:spcPct val="0"/>
              </a:spcBef>
              <a:spcAft>
                <a:spcPct val="0"/>
              </a:spcAft>
              <a:buClrTx/>
              <a:buSzTx/>
              <a:buFontTx/>
              <a:buNone/>
              <a:tabLst/>
              <a:defRPr/>
            </a:pPr>
            <a:r>
              <a:rPr kumimoji="0" lang="en-US" sz="1998" b="1" i="0" u="none" strike="noStrike" kern="1200" cap="none" spc="0" normalizeH="0" baseline="0" noProof="0" dirty="0">
                <a:ln>
                  <a:noFill/>
                </a:ln>
                <a:solidFill>
                  <a:prstClr val="white"/>
                </a:solidFill>
                <a:effectLst/>
                <a:uLnTx/>
                <a:uFillTx/>
                <a:latin typeface="Calibri"/>
                <a:ea typeface="+mn-ea"/>
                <a:cs typeface="Arial" pitchFamily="34" charset="0"/>
              </a:rPr>
              <a:t>Impact</a:t>
            </a:r>
          </a:p>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998" b="1" i="0" u="none" strike="noStrike" kern="1200" cap="none" spc="0" normalizeH="0" baseline="0" noProof="0" dirty="0">
              <a:ln>
                <a:noFill/>
              </a:ln>
              <a:solidFill>
                <a:prstClr val="white"/>
              </a:solidFill>
              <a:effectLst/>
              <a:uLnTx/>
              <a:uFillTx/>
              <a:latin typeface="Calibri"/>
              <a:ea typeface="+mn-ea"/>
              <a:cs typeface="Arial" pitchFamily="34" charset="0"/>
            </a:endParaRPr>
          </a:p>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998" b="1" i="0" u="none" strike="noStrike" kern="1200" cap="none" spc="0" normalizeH="0" baseline="0" noProof="0" dirty="0">
              <a:ln>
                <a:noFill/>
              </a:ln>
              <a:solidFill>
                <a:prstClr val="white"/>
              </a:solidFill>
              <a:effectLst/>
              <a:uLnTx/>
              <a:uFillTx/>
              <a:latin typeface="Calibri"/>
              <a:ea typeface="+mn-ea"/>
              <a:cs typeface="Arial" pitchFamily="34" charset="0"/>
            </a:endParaRPr>
          </a:p>
          <a:p>
            <a:pPr marL="0" marR="0" lvl="0" indent="0" algn="ctr" defTabSz="913852" rtl="0" eaLnBrk="0" fontAlgn="base" latinLnBrk="0" hangingPunct="0">
              <a:lnSpc>
                <a:spcPct val="100000"/>
              </a:lnSpc>
              <a:spcBef>
                <a:spcPct val="0"/>
              </a:spcBef>
              <a:spcAft>
                <a:spcPct val="0"/>
              </a:spcAft>
              <a:buClrTx/>
              <a:buSzTx/>
              <a:buFontTx/>
              <a:buNone/>
              <a:tabLst/>
              <a:defRPr/>
            </a:pPr>
            <a:r>
              <a:rPr kumimoji="0" lang="en-US" sz="1998" b="1" i="0" u="none" strike="noStrike" kern="1200" cap="none" spc="0" normalizeH="0" baseline="0" noProof="0" dirty="0">
                <a:ln>
                  <a:noFill/>
                </a:ln>
                <a:solidFill>
                  <a:prstClr val="white"/>
                </a:solidFill>
                <a:effectLst/>
                <a:uLnTx/>
                <a:uFillTx/>
                <a:latin typeface="Calibri"/>
                <a:ea typeface="+mn-ea"/>
                <a:cs typeface="Arial" pitchFamily="34" charset="0"/>
              </a:rPr>
              <a:t>Physical</a:t>
            </a:r>
          </a:p>
          <a:p>
            <a:pPr marL="0" marR="0" lvl="0" indent="0" algn="ctr" defTabSz="913852" rtl="0" eaLnBrk="0" fontAlgn="base" latinLnBrk="0" hangingPunct="0">
              <a:lnSpc>
                <a:spcPct val="100000"/>
              </a:lnSpc>
              <a:spcBef>
                <a:spcPct val="0"/>
              </a:spcBef>
              <a:spcAft>
                <a:spcPct val="0"/>
              </a:spcAft>
              <a:buClrTx/>
              <a:buSzTx/>
              <a:buFontTx/>
              <a:buNone/>
              <a:tabLst/>
              <a:defRPr/>
            </a:pPr>
            <a:r>
              <a:rPr kumimoji="0" lang="en-US" sz="1998" b="1" i="0" u="none" strike="noStrike" kern="1200" cap="none" spc="0" normalizeH="0" baseline="0" noProof="0" dirty="0">
                <a:ln>
                  <a:noFill/>
                </a:ln>
                <a:solidFill>
                  <a:prstClr val="white"/>
                </a:solidFill>
                <a:effectLst/>
                <a:uLnTx/>
                <a:uFillTx/>
                <a:latin typeface="Calibri"/>
                <a:ea typeface="+mn-ea"/>
                <a:cs typeface="Arial" pitchFamily="34" charset="0"/>
              </a:rPr>
              <a:t>Impact</a:t>
            </a:r>
          </a:p>
          <a:p>
            <a:pPr marL="0" marR="0" lvl="0" indent="0" algn="ctr" defTabSz="913852" rtl="0" eaLnBrk="0" fontAlgn="base" latinLnBrk="0" hangingPunct="0">
              <a:lnSpc>
                <a:spcPct val="100000"/>
              </a:lnSpc>
              <a:spcBef>
                <a:spcPct val="0"/>
              </a:spcBef>
              <a:spcAft>
                <a:spcPct val="0"/>
              </a:spcAft>
              <a:buClrTx/>
              <a:buSzTx/>
              <a:buFontTx/>
              <a:buNone/>
              <a:tabLst/>
              <a:defRPr/>
            </a:pPr>
            <a:r>
              <a:rPr kumimoji="0" lang="en-US" sz="1998"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p>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998"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998"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998"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998"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913852" rtl="0" eaLnBrk="0" fontAlgn="base" latinLnBrk="0" hangingPunct="0">
              <a:lnSpc>
                <a:spcPct val="100000"/>
              </a:lnSpc>
              <a:spcBef>
                <a:spcPct val="0"/>
              </a:spcBef>
              <a:spcAft>
                <a:spcPct val="0"/>
              </a:spcAft>
              <a:buClrTx/>
              <a:buSzTx/>
              <a:buFontTx/>
              <a:buNone/>
              <a:tabLst/>
              <a:defRPr/>
            </a:pPr>
            <a:endParaRPr kumimoji="0" lang="en-US" sz="1998"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0" name="Isosceles Triangle 66"/>
          <p:cNvSpPr/>
          <p:nvPr/>
        </p:nvSpPr>
        <p:spPr>
          <a:xfrm rot="10800000">
            <a:off x="1995030" y="2237490"/>
            <a:ext cx="170924" cy="14734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66"/>
          <p:cNvSpPr/>
          <p:nvPr/>
        </p:nvSpPr>
        <p:spPr>
          <a:xfrm rot="10800000">
            <a:off x="1995025" y="2971406"/>
            <a:ext cx="170924" cy="14734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32" name="Isosceles Triangle 66"/>
          <p:cNvSpPr/>
          <p:nvPr/>
        </p:nvSpPr>
        <p:spPr>
          <a:xfrm rot="10800000">
            <a:off x="2008875" y="3677625"/>
            <a:ext cx="170924" cy="14734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33" name="Isosceles Triangle 66"/>
          <p:cNvSpPr/>
          <p:nvPr/>
        </p:nvSpPr>
        <p:spPr>
          <a:xfrm rot="10800000">
            <a:off x="2008871" y="4397690"/>
            <a:ext cx="170924" cy="14734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38A8E2B-32F9-4F83-B876-938E345D46F6}" type="slidenum">
              <a:rPr kumimoji="0" lang="en-GB" sz="1300" b="0" i="0" u="none" strike="noStrike" kern="1200" cap="none" spc="0" normalizeH="0" baseline="0" noProof="0" smtClean="0">
                <a:ln>
                  <a:noFill/>
                </a:ln>
                <a:solidFill>
                  <a:prstClr val="black">
                    <a:tint val="75000"/>
                  </a:prstClr>
                </a:solidFill>
                <a:effectLst/>
                <a:uLnTx/>
                <a:uFillTx/>
                <a:latin typeface="Open Sans" panose="020B0606030504020204"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tint val="75000"/>
                </a:prstClr>
              </a:solidFill>
              <a:effectLst/>
              <a:uLnTx/>
              <a:uFillTx/>
              <a:latin typeface="Open Sans" panose="020B0606030504020204" pitchFamily="34" charset="0"/>
            </a:endParaRPr>
          </a:p>
        </p:txBody>
      </p:sp>
      <p:sp>
        <p:nvSpPr>
          <p:cNvPr id="34" name="Title 2"/>
          <p:cNvSpPr txBox="1">
            <a:spLocks/>
          </p:cNvSpPr>
          <p:nvPr/>
        </p:nvSpPr>
        <p:spPr>
          <a:xfrm>
            <a:off x="-197562" y="386549"/>
            <a:ext cx="6317962" cy="666667"/>
          </a:xfrm>
          <a:prstGeom prst="rect">
            <a:avLst/>
          </a:prstGeom>
        </p:spPr>
        <p:txBody>
          <a:bodyPr vert="horz" lIns="91416" tIns="45708" rIns="91416" bIns="45708" rtlCol="0" anchor="ctr">
            <a:normAutofit/>
          </a:bodyPr>
          <a:lstStyle>
            <a:lvl1pPr algn="ctr" defTabSz="914400" rtl="0" eaLnBrk="1" latinLnBrk="0" hangingPunct="1">
              <a:lnSpc>
                <a:spcPct val="90000"/>
              </a:lnSpc>
              <a:spcBef>
                <a:spcPct val="0"/>
              </a:spcBef>
              <a:buNone/>
              <a:defRPr sz="2800" b="1" kern="1200">
                <a:solidFill>
                  <a:srgbClr val="004D8E"/>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ZA" sz="2799"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WHO</a:t>
            </a:r>
            <a:r>
              <a:rPr kumimoji="0" lang="mr-IN" sz="2799" b="1" i="0" u="none" strike="noStrike" kern="1200" cap="none" spc="0" normalizeH="0" baseline="0" noProof="0" dirty="0">
                <a:ln>
                  <a:noFill/>
                </a:ln>
                <a:solidFill>
                  <a:prstClr val="black"/>
                </a:solidFill>
                <a:effectLst/>
                <a:uLnTx/>
                <a:uFillTx/>
                <a:latin typeface="Arial" panose="020B0604020202020204" pitchFamily="34" charset="0"/>
                <a:ea typeface="+mj-ea"/>
              </a:rPr>
              <a:t>…</a:t>
            </a:r>
            <a:r>
              <a:rPr kumimoji="0" lang="en-US" sz="2799"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HOW</a:t>
            </a:r>
            <a:r>
              <a:rPr kumimoji="0" lang="mr-IN" sz="2799" b="1" i="0" u="none" strike="noStrike" kern="1200" cap="none" spc="0" normalizeH="0" baseline="0" noProof="0" dirty="0">
                <a:ln>
                  <a:noFill/>
                </a:ln>
                <a:solidFill>
                  <a:prstClr val="black"/>
                </a:solidFill>
                <a:effectLst/>
                <a:uLnTx/>
                <a:uFillTx/>
                <a:latin typeface="Arial" panose="020B0604020202020204" pitchFamily="34" charset="0"/>
                <a:ea typeface="+mj-ea"/>
              </a:rPr>
              <a:t>…</a:t>
            </a:r>
            <a:r>
              <a:rPr kumimoji="0" lang="en-US" sz="2799"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WHERE</a:t>
            </a:r>
            <a:r>
              <a:rPr kumimoji="0" lang="mr-IN" sz="2799" b="1" i="0" u="none" strike="noStrike" kern="1200" cap="none" spc="0" normalizeH="0" baseline="0" noProof="0" dirty="0">
                <a:ln>
                  <a:noFill/>
                </a:ln>
                <a:solidFill>
                  <a:prstClr val="black"/>
                </a:solidFill>
                <a:effectLst/>
                <a:uLnTx/>
                <a:uFillTx/>
                <a:latin typeface="Arial" panose="020B0604020202020204" pitchFamily="34" charset="0"/>
                <a:ea typeface="+mj-ea"/>
              </a:rPr>
              <a:t>…</a:t>
            </a:r>
            <a:r>
              <a:rPr kumimoji="0" lang="en-ZA" sz="2799"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WHY?</a:t>
            </a:r>
            <a:endParaRPr kumimoji="0" lang="en-US" sz="2799"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E16DA889-1D11-1B41-8A6D-9FB4D7935443}"/>
              </a:ext>
            </a:extLst>
          </p:cNvPr>
          <p:cNvSpPr/>
          <p:nvPr/>
        </p:nvSpPr>
        <p:spPr>
          <a:xfrm>
            <a:off x="3706214" y="4701982"/>
            <a:ext cx="3773790" cy="400110"/>
          </a:xfrm>
          <a:prstGeom prst="rect">
            <a:avLst/>
          </a:prstGeom>
        </p:spPr>
        <p:txBody>
          <a:bodyPr wrap="non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Person  / Company / Country </a:t>
            </a:r>
            <a:endPar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5674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44E413-A70B-C64A-8BBF-BA43F0EB5F23}"/>
              </a:ext>
            </a:extLst>
          </p:cNvPr>
          <p:cNvSpPr>
            <a:spLocks noGrp="1"/>
          </p:cNvSpPr>
          <p:nvPr>
            <p:ph type="sldNum" sz="quarter" idx="12"/>
          </p:nvPr>
        </p:nvSpPr>
        <p:spPr/>
        <p:txBody>
          <a:bodyPr/>
          <a:lstStyle/>
          <a:p>
            <a:fld id="{96E69268-9C8B-4EBF-A9EE-DC5DC2D48DC3}" type="slidenum">
              <a:rPr lang="en-US" smtClean="0"/>
              <a:pPr/>
              <a:t>30</a:t>
            </a:fld>
            <a:endParaRPr lang="en-US" dirty="0"/>
          </a:p>
        </p:txBody>
      </p:sp>
      <p:sp>
        <p:nvSpPr>
          <p:cNvPr id="3" name="Title 2">
            <a:extLst>
              <a:ext uri="{FF2B5EF4-FFF2-40B4-BE49-F238E27FC236}">
                <a16:creationId xmlns:a16="http://schemas.microsoft.com/office/drawing/2014/main" id="{C6072AA7-3D3F-4F45-A319-460E48823236}"/>
              </a:ext>
            </a:extLst>
          </p:cNvPr>
          <p:cNvSpPr>
            <a:spLocks noGrp="1"/>
          </p:cNvSpPr>
          <p:nvPr>
            <p:ph type="title"/>
          </p:nvPr>
        </p:nvSpPr>
        <p:spPr/>
        <p:txBody>
          <a:bodyPr/>
          <a:lstStyle/>
          <a:p>
            <a:r>
              <a:rPr lang="en-US" b="1" dirty="0"/>
              <a:t>Cyber Security Priorities</a:t>
            </a:r>
          </a:p>
        </p:txBody>
      </p:sp>
      <p:sp>
        <p:nvSpPr>
          <p:cNvPr id="4" name="Footer Placeholder 3">
            <a:extLst>
              <a:ext uri="{FF2B5EF4-FFF2-40B4-BE49-F238E27FC236}">
                <a16:creationId xmlns:a16="http://schemas.microsoft.com/office/drawing/2014/main" id="{7D3E6781-2D93-C347-A245-8EC5B6B2371B}"/>
              </a:ext>
            </a:extLst>
          </p:cNvPr>
          <p:cNvSpPr>
            <a:spLocks noGrp="1"/>
          </p:cNvSpPr>
          <p:nvPr>
            <p:ph type="ftr" sz="quarter" idx="11"/>
          </p:nvPr>
        </p:nvSpPr>
        <p:spPr/>
        <p:txBody>
          <a:bodyPr/>
          <a:lstStyle/>
          <a:p>
            <a:r>
              <a:rPr lang="en-US"/>
              <a:t>Confidential: Wolfpack</a:t>
            </a:r>
            <a:endParaRPr lang="en-US" dirty="0"/>
          </a:p>
        </p:txBody>
      </p:sp>
      <p:sp>
        <p:nvSpPr>
          <p:cNvPr id="35" name="Rectangle 34">
            <a:extLst>
              <a:ext uri="{FF2B5EF4-FFF2-40B4-BE49-F238E27FC236}">
                <a16:creationId xmlns:a16="http://schemas.microsoft.com/office/drawing/2014/main" id="{B5732C82-6FD6-D94D-BFD0-FBEE8C220A43}"/>
              </a:ext>
            </a:extLst>
          </p:cNvPr>
          <p:cNvSpPr/>
          <p:nvPr/>
        </p:nvSpPr>
        <p:spPr>
          <a:xfrm>
            <a:off x="7245131" y="1108359"/>
            <a:ext cx="3556213" cy="287654"/>
          </a:xfrm>
          <a:prstGeom prst="rect">
            <a:avLst/>
          </a:prstGeom>
          <a:solidFill>
            <a:sysClr val="windowText" lastClr="000000">
              <a:lumMod val="75000"/>
              <a:lumOff val="25000"/>
            </a:sysClr>
          </a:solidFill>
          <a:ln w="25400" cap="flat" cmpd="sng" algn="ctr">
            <a:noFill/>
            <a:prstDash val="solid"/>
          </a:ln>
          <a:effectLst/>
        </p:spPr>
        <p:txBody>
          <a:bodyPr rtlCol="0" anchor="ctr"/>
          <a:lstStyle/>
          <a:p>
            <a:pPr algn="ctr" defTabSz="1218621">
              <a:defRPr/>
            </a:pPr>
            <a:r>
              <a:rPr lang="en-IN" sz="1600" kern="0" dirty="0">
                <a:solidFill>
                  <a:prstClr val="white"/>
                </a:solidFill>
                <a:latin typeface="Arial" panose="020B0604020202020204" pitchFamily="34" charset="0"/>
                <a:cs typeface="Arial" panose="020B0604020202020204" pitchFamily="34" charset="0"/>
              </a:rPr>
              <a:t>MUST (CRITICAL) </a:t>
            </a:r>
          </a:p>
        </p:txBody>
      </p:sp>
      <p:sp>
        <p:nvSpPr>
          <p:cNvPr id="36" name="Rectangle 35">
            <a:extLst>
              <a:ext uri="{FF2B5EF4-FFF2-40B4-BE49-F238E27FC236}">
                <a16:creationId xmlns:a16="http://schemas.microsoft.com/office/drawing/2014/main" id="{99A75777-43AC-184B-8E4B-9673E214341E}"/>
              </a:ext>
            </a:extLst>
          </p:cNvPr>
          <p:cNvSpPr/>
          <p:nvPr/>
        </p:nvSpPr>
        <p:spPr>
          <a:xfrm>
            <a:off x="4198283" y="1108359"/>
            <a:ext cx="2931047" cy="287654"/>
          </a:xfrm>
          <a:prstGeom prst="rect">
            <a:avLst/>
          </a:prstGeom>
          <a:solidFill>
            <a:sysClr val="windowText" lastClr="000000">
              <a:lumMod val="75000"/>
              <a:lumOff val="25000"/>
            </a:sysClr>
          </a:solidFill>
          <a:ln w="25400" cap="flat" cmpd="sng" algn="ctr">
            <a:noFill/>
            <a:prstDash val="solid"/>
          </a:ln>
          <a:effectLst/>
        </p:spPr>
        <p:txBody>
          <a:bodyPr rtlCol="0" anchor="ctr"/>
          <a:lstStyle/>
          <a:p>
            <a:pPr algn="ctr" defTabSz="1218621">
              <a:defRPr/>
            </a:pPr>
            <a:r>
              <a:rPr lang="en-IN" sz="1600" kern="0" dirty="0">
                <a:solidFill>
                  <a:prstClr val="white"/>
                </a:solidFill>
                <a:latin typeface="Arial" panose="020B0604020202020204" pitchFamily="34" charset="0"/>
                <a:cs typeface="Arial" panose="020B0604020202020204" pitchFamily="34" charset="0"/>
              </a:rPr>
              <a:t>SHOULD (HIGH)</a:t>
            </a:r>
          </a:p>
        </p:txBody>
      </p:sp>
      <p:sp>
        <p:nvSpPr>
          <p:cNvPr id="37" name="Rectangle 36">
            <a:extLst>
              <a:ext uri="{FF2B5EF4-FFF2-40B4-BE49-F238E27FC236}">
                <a16:creationId xmlns:a16="http://schemas.microsoft.com/office/drawing/2014/main" id="{2F2C675F-C661-F34C-8128-766420F066D0}"/>
              </a:ext>
            </a:extLst>
          </p:cNvPr>
          <p:cNvSpPr/>
          <p:nvPr/>
        </p:nvSpPr>
        <p:spPr>
          <a:xfrm>
            <a:off x="1674376" y="1108359"/>
            <a:ext cx="2407128" cy="287654"/>
          </a:xfrm>
          <a:prstGeom prst="rect">
            <a:avLst/>
          </a:prstGeom>
          <a:solidFill>
            <a:sysClr val="windowText" lastClr="000000">
              <a:lumMod val="75000"/>
              <a:lumOff val="25000"/>
            </a:sysClr>
          </a:solidFill>
          <a:ln w="25400" cap="flat" cmpd="sng" algn="ctr">
            <a:noFill/>
            <a:prstDash val="solid"/>
          </a:ln>
          <a:effectLst/>
        </p:spPr>
        <p:txBody>
          <a:bodyPr rtlCol="0" anchor="ctr"/>
          <a:lstStyle/>
          <a:p>
            <a:pPr algn="ctr" defTabSz="1218621">
              <a:defRPr/>
            </a:pPr>
            <a:r>
              <a:rPr lang="en-IN" sz="1600" kern="0" dirty="0">
                <a:solidFill>
                  <a:prstClr val="white"/>
                </a:solidFill>
                <a:latin typeface="Arial" panose="020B0604020202020204" pitchFamily="34" charset="0"/>
                <a:cs typeface="Arial" panose="020B0604020202020204" pitchFamily="34" charset="0"/>
              </a:rPr>
              <a:t>COULD / WANT (LOW)</a:t>
            </a:r>
          </a:p>
        </p:txBody>
      </p:sp>
      <p:grpSp>
        <p:nvGrpSpPr>
          <p:cNvPr id="38" name="Group 37">
            <a:extLst>
              <a:ext uri="{FF2B5EF4-FFF2-40B4-BE49-F238E27FC236}">
                <a16:creationId xmlns:a16="http://schemas.microsoft.com/office/drawing/2014/main" id="{0007F7AE-117D-744F-B1CA-6191E1E9C231}"/>
              </a:ext>
            </a:extLst>
          </p:cNvPr>
          <p:cNvGrpSpPr/>
          <p:nvPr/>
        </p:nvGrpSpPr>
        <p:grpSpPr>
          <a:xfrm flipH="1">
            <a:off x="1686594" y="1467927"/>
            <a:ext cx="9103489" cy="4554519"/>
            <a:chOff x="1003677" y="1478277"/>
            <a:chExt cx="9105860" cy="4555705"/>
          </a:xfrm>
        </p:grpSpPr>
        <p:grpSp>
          <p:nvGrpSpPr>
            <p:cNvPr id="39" name="Group 38">
              <a:extLst>
                <a:ext uri="{FF2B5EF4-FFF2-40B4-BE49-F238E27FC236}">
                  <a16:creationId xmlns:a16="http://schemas.microsoft.com/office/drawing/2014/main" id="{A647DB48-8C36-4A4E-A06A-5E192E5F01C5}"/>
                </a:ext>
              </a:extLst>
            </p:cNvPr>
            <p:cNvGrpSpPr/>
            <p:nvPr/>
          </p:nvGrpSpPr>
          <p:grpSpPr>
            <a:xfrm>
              <a:off x="1003677" y="1478277"/>
              <a:ext cx="9105860" cy="4555705"/>
              <a:chOff x="1003677" y="1478277"/>
              <a:chExt cx="9105860" cy="4555705"/>
            </a:xfrm>
          </p:grpSpPr>
          <p:grpSp>
            <p:nvGrpSpPr>
              <p:cNvPr id="41" name="Group 40">
                <a:extLst>
                  <a:ext uri="{FF2B5EF4-FFF2-40B4-BE49-F238E27FC236}">
                    <a16:creationId xmlns:a16="http://schemas.microsoft.com/office/drawing/2014/main" id="{7B10FB52-2DEF-C54F-9584-BB08F13393FF}"/>
                  </a:ext>
                </a:extLst>
              </p:cNvPr>
              <p:cNvGrpSpPr/>
              <p:nvPr/>
            </p:nvGrpSpPr>
            <p:grpSpPr>
              <a:xfrm>
                <a:off x="1003677" y="1478277"/>
                <a:ext cx="9105859" cy="4555705"/>
                <a:chOff x="1003677" y="1478277"/>
                <a:chExt cx="9105859" cy="4555705"/>
              </a:xfrm>
              <a:effectLst/>
            </p:grpSpPr>
            <p:sp>
              <p:nvSpPr>
                <p:cNvPr id="46" name="Freeform 7">
                  <a:extLst>
                    <a:ext uri="{FF2B5EF4-FFF2-40B4-BE49-F238E27FC236}">
                      <a16:creationId xmlns:a16="http://schemas.microsoft.com/office/drawing/2014/main" id="{85F048A0-C448-6C4A-89C2-EECBEA9AED46}"/>
                    </a:ext>
                  </a:extLst>
                </p:cNvPr>
                <p:cNvSpPr>
                  <a:spLocks/>
                </p:cNvSpPr>
                <p:nvPr/>
              </p:nvSpPr>
              <p:spPr bwMode="auto">
                <a:xfrm>
                  <a:off x="1003677" y="1478277"/>
                  <a:ext cx="3877570" cy="1942169"/>
                </a:xfrm>
                <a:custGeom>
                  <a:avLst/>
                  <a:gdLst>
                    <a:gd name="T0" fmla="*/ 0 w 2482"/>
                    <a:gd name="T1" fmla="*/ 0 h 1242"/>
                    <a:gd name="T2" fmla="*/ 2482 w 2482"/>
                    <a:gd name="T3" fmla="*/ 0 h 1242"/>
                    <a:gd name="T4" fmla="*/ 2464 w 2482"/>
                    <a:gd name="T5" fmla="*/ 29 h 1242"/>
                    <a:gd name="T6" fmla="*/ 2444 w 2482"/>
                    <a:gd name="T7" fmla="*/ 62 h 1242"/>
                    <a:gd name="T8" fmla="*/ 2418 w 2482"/>
                    <a:gd name="T9" fmla="*/ 98 h 1242"/>
                    <a:gd name="T10" fmla="*/ 2387 w 2482"/>
                    <a:gd name="T11" fmla="*/ 139 h 1242"/>
                    <a:gd name="T12" fmla="*/ 2353 w 2482"/>
                    <a:gd name="T13" fmla="*/ 183 h 1242"/>
                    <a:gd name="T14" fmla="*/ 2315 w 2482"/>
                    <a:gd name="T15" fmla="*/ 229 h 1242"/>
                    <a:gd name="T16" fmla="*/ 2272 w 2482"/>
                    <a:gd name="T17" fmla="*/ 280 h 1242"/>
                    <a:gd name="T18" fmla="*/ 2224 w 2482"/>
                    <a:gd name="T19" fmla="*/ 331 h 1242"/>
                    <a:gd name="T20" fmla="*/ 2173 w 2482"/>
                    <a:gd name="T21" fmla="*/ 385 h 1242"/>
                    <a:gd name="T22" fmla="*/ 2116 w 2482"/>
                    <a:gd name="T23" fmla="*/ 439 h 1242"/>
                    <a:gd name="T24" fmla="*/ 2055 w 2482"/>
                    <a:gd name="T25" fmla="*/ 495 h 1242"/>
                    <a:gd name="T26" fmla="*/ 1989 w 2482"/>
                    <a:gd name="T27" fmla="*/ 552 h 1242"/>
                    <a:gd name="T28" fmla="*/ 1917 w 2482"/>
                    <a:gd name="T29" fmla="*/ 608 h 1242"/>
                    <a:gd name="T30" fmla="*/ 1839 w 2482"/>
                    <a:gd name="T31" fmla="*/ 665 h 1242"/>
                    <a:gd name="T32" fmla="*/ 1758 w 2482"/>
                    <a:gd name="T33" fmla="*/ 721 h 1242"/>
                    <a:gd name="T34" fmla="*/ 1672 w 2482"/>
                    <a:gd name="T35" fmla="*/ 776 h 1242"/>
                    <a:gd name="T36" fmla="*/ 1578 w 2482"/>
                    <a:gd name="T37" fmla="*/ 830 h 1242"/>
                    <a:gd name="T38" fmla="*/ 1480 w 2482"/>
                    <a:gd name="T39" fmla="*/ 883 h 1242"/>
                    <a:gd name="T40" fmla="*/ 1375 w 2482"/>
                    <a:gd name="T41" fmla="*/ 934 h 1242"/>
                    <a:gd name="T42" fmla="*/ 1266 w 2482"/>
                    <a:gd name="T43" fmla="*/ 981 h 1242"/>
                    <a:gd name="T44" fmla="*/ 1150 w 2482"/>
                    <a:gd name="T45" fmla="*/ 1025 h 1242"/>
                    <a:gd name="T46" fmla="*/ 1028 w 2482"/>
                    <a:gd name="T47" fmla="*/ 1068 h 1242"/>
                    <a:gd name="T48" fmla="*/ 901 w 2482"/>
                    <a:gd name="T49" fmla="*/ 1106 h 1242"/>
                    <a:gd name="T50" fmla="*/ 767 w 2482"/>
                    <a:gd name="T51" fmla="*/ 1142 h 1242"/>
                    <a:gd name="T52" fmla="*/ 627 w 2482"/>
                    <a:gd name="T53" fmla="*/ 1171 h 1242"/>
                    <a:gd name="T54" fmla="*/ 479 w 2482"/>
                    <a:gd name="T55" fmla="*/ 1196 h 1242"/>
                    <a:gd name="T56" fmla="*/ 326 w 2482"/>
                    <a:gd name="T57" fmla="*/ 1217 h 1242"/>
                    <a:gd name="T58" fmla="*/ 166 w 2482"/>
                    <a:gd name="T59" fmla="*/ 1232 h 1242"/>
                    <a:gd name="T60" fmla="*/ 0 w 2482"/>
                    <a:gd name="T61" fmla="*/ 1242 h 1242"/>
                    <a:gd name="T62" fmla="*/ 0 w 2482"/>
                    <a:gd name="T63" fmla="*/ 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82" h="1242">
                      <a:moveTo>
                        <a:pt x="0" y="0"/>
                      </a:moveTo>
                      <a:lnTo>
                        <a:pt x="2482" y="0"/>
                      </a:lnTo>
                      <a:lnTo>
                        <a:pt x="2464" y="29"/>
                      </a:lnTo>
                      <a:lnTo>
                        <a:pt x="2444" y="62"/>
                      </a:lnTo>
                      <a:lnTo>
                        <a:pt x="2418" y="98"/>
                      </a:lnTo>
                      <a:lnTo>
                        <a:pt x="2387" y="139"/>
                      </a:lnTo>
                      <a:lnTo>
                        <a:pt x="2353" y="183"/>
                      </a:lnTo>
                      <a:lnTo>
                        <a:pt x="2315" y="229"/>
                      </a:lnTo>
                      <a:lnTo>
                        <a:pt x="2272" y="280"/>
                      </a:lnTo>
                      <a:lnTo>
                        <a:pt x="2224" y="331"/>
                      </a:lnTo>
                      <a:lnTo>
                        <a:pt x="2173" y="385"/>
                      </a:lnTo>
                      <a:lnTo>
                        <a:pt x="2116" y="439"/>
                      </a:lnTo>
                      <a:lnTo>
                        <a:pt x="2055" y="495"/>
                      </a:lnTo>
                      <a:lnTo>
                        <a:pt x="1989" y="552"/>
                      </a:lnTo>
                      <a:lnTo>
                        <a:pt x="1917" y="608"/>
                      </a:lnTo>
                      <a:lnTo>
                        <a:pt x="1839" y="665"/>
                      </a:lnTo>
                      <a:lnTo>
                        <a:pt x="1758" y="721"/>
                      </a:lnTo>
                      <a:lnTo>
                        <a:pt x="1672" y="776"/>
                      </a:lnTo>
                      <a:lnTo>
                        <a:pt x="1578" y="830"/>
                      </a:lnTo>
                      <a:lnTo>
                        <a:pt x="1480" y="883"/>
                      </a:lnTo>
                      <a:lnTo>
                        <a:pt x="1375" y="934"/>
                      </a:lnTo>
                      <a:lnTo>
                        <a:pt x="1266" y="981"/>
                      </a:lnTo>
                      <a:lnTo>
                        <a:pt x="1150" y="1025"/>
                      </a:lnTo>
                      <a:lnTo>
                        <a:pt x="1028" y="1068"/>
                      </a:lnTo>
                      <a:lnTo>
                        <a:pt x="901" y="1106"/>
                      </a:lnTo>
                      <a:lnTo>
                        <a:pt x="767" y="1142"/>
                      </a:lnTo>
                      <a:lnTo>
                        <a:pt x="627" y="1171"/>
                      </a:lnTo>
                      <a:lnTo>
                        <a:pt x="479" y="1196"/>
                      </a:lnTo>
                      <a:lnTo>
                        <a:pt x="326" y="1217"/>
                      </a:lnTo>
                      <a:lnTo>
                        <a:pt x="166" y="1232"/>
                      </a:lnTo>
                      <a:lnTo>
                        <a:pt x="0" y="1242"/>
                      </a:lnTo>
                      <a:lnTo>
                        <a:pt x="0" y="0"/>
                      </a:lnTo>
                      <a:close/>
                    </a:path>
                  </a:pathLst>
                </a:custGeom>
                <a:solidFill>
                  <a:srgbClr val="C00000"/>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621" eaLnBrk="1" fontAlgn="auto" latinLnBrk="0" hangingPunct="1">
                    <a:lnSpc>
                      <a:spcPct val="100000"/>
                    </a:lnSpc>
                    <a:spcBef>
                      <a:spcPts val="0"/>
                    </a:spcBef>
                    <a:spcAft>
                      <a:spcPts val="0"/>
                    </a:spcAft>
                    <a:buClrTx/>
                    <a:buSzTx/>
                    <a:buFontTx/>
                    <a:buNone/>
                    <a:tabLst/>
                    <a:defRPr/>
                  </a:pPr>
                  <a:endParaRPr kumimoji="0" lang="en-IN" sz="2399" b="0" i="0" u="none" strike="noStrike" kern="0" cap="none" spc="0" normalizeH="0" baseline="0" noProof="0">
                    <a:ln>
                      <a:noFill/>
                    </a:ln>
                    <a:solidFill>
                      <a:prstClr val="black"/>
                    </a:solidFill>
                    <a:effectLst/>
                    <a:uLnTx/>
                    <a:uFillTx/>
                  </a:endParaRPr>
                </a:p>
              </p:txBody>
            </p:sp>
            <p:sp>
              <p:nvSpPr>
                <p:cNvPr id="47" name="Freeform 6">
                  <a:extLst>
                    <a:ext uri="{FF2B5EF4-FFF2-40B4-BE49-F238E27FC236}">
                      <a16:creationId xmlns:a16="http://schemas.microsoft.com/office/drawing/2014/main" id="{83FBB892-506B-1249-AF55-409954A34F74}"/>
                    </a:ext>
                  </a:extLst>
                </p:cNvPr>
                <p:cNvSpPr>
                  <a:spLocks/>
                </p:cNvSpPr>
                <p:nvPr/>
              </p:nvSpPr>
              <p:spPr bwMode="auto">
                <a:xfrm>
                  <a:off x="1003677" y="1478277"/>
                  <a:ext cx="6686414" cy="3686525"/>
                </a:xfrm>
                <a:custGeom>
                  <a:avLst/>
                  <a:gdLst>
                    <a:gd name="T0" fmla="*/ 4466 w 4466"/>
                    <a:gd name="T1" fmla="*/ 0 h 2460"/>
                    <a:gd name="T2" fmla="*/ 4445 w 4466"/>
                    <a:gd name="T3" fmla="*/ 77 h 2460"/>
                    <a:gd name="T4" fmla="*/ 4414 w 4466"/>
                    <a:gd name="T5" fmla="*/ 170 h 2460"/>
                    <a:gd name="T6" fmla="*/ 4373 w 4466"/>
                    <a:gd name="T7" fmla="*/ 275 h 2460"/>
                    <a:gd name="T8" fmla="*/ 4320 w 4466"/>
                    <a:gd name="T9" fmla="*/ 393 h 2460"/>
                    <a:gd name="T10" fmla="*/ 4255 w 4466"/>
                    <a:gd name="T11" fmla="*/ 519 h 2460"/>
                    <a:gd name="T12" fmla="*/ 4178 w 4466"/>
                    <a:gd name="T13" fmla="*/ 655 h 2460"/>
                    <a:gd name="T14" fmla="*/ 4084 w 4466"/>
                    <a:gd name="T15" fmla="*/ 796 h 2460"/>
                    <a:gd name="T16" fmla="*/ 3975 w 4466"/>
                    <a:gd name="T17" fmla="*/ 942 h 2460"/>
                    <a:gd name="T18" fmla="*/ 3850 w 4466"/>
                    <a:gd name="T19" fmla="*/ 1091 h 2460"/>
                    <a:gd name="T20" fmla="*/ 3708 w 4466"/>
                    <a:gd name="T21" fmla="*/ 1240 h 2460"/>
                    <a:gd name="T22" fmla="*/ 3546 w 4466"/>
                    <a:gd name="T23" fmla="*/ 1387 h 2460"/>
                    <a:gd name="T24" fmla="*/ 3365 w 4466"/>
                    <a:gd name="T25" fmla="*/ 1533 h 2460"/>
                    <a:gd name="T26" fmla="*/ 3163 w 4466"/>
                    <a:gd name="T27" fmla="*/ 1676 h 2460"/>
                    <a:gd name="T28" fmla="*/ 2938 w 4466"/>
                    <a:gd name="T29" fmla="*/ 1810 h 2460"/>
                    <a:gd name="T30" fmla="*/ 2691 w 4466"/>
                    <a:gd name="T31" fmla="*/ 1938 h 2460"/>
                    <a:gd name="T32" fmla="*/ 2420 w 4466"/>
                    <a:gd name="T33" fmla="*/ 2056 h 2460"/>
                    <a:gd name="T34" fmla="*/ 2123 w 4466"/>
                    <a:gd name="T35" fmla="*/ 2162 h 2460"/>
                    <a:gd name="T36" fmla="*/ 1801 w 4466"/>
                    <a:gd name="T37" fmla="*/ 2255 h 2460"/>
                    <a:gd name="T38" fmla="*/ 1452 w 4466"/>
                    <a:gd name="T39" fmla="*/ 2332 h 2460"/>
                    <a:gd name="T40" fmla="*/ 1074 w 4466"/>
                    <a:gd name="T41" fmla="*/ 2393 h 2460"/>
                    <a:gd name="T42" fmla="*/ 667 w 4466"/>
                    <a:gd name="T43" fmla="*/ 2436 h 2460"/>
                    <a:gd name="T44" fmla="*/ 230 w 4466"/>
                    <a:gd name="T45" fmla="*/ 2459 h 2460"/>
                    <a:gd name="T46" fmla="*/ 0 w 4466"/>
                    <a:gd name="T47" fmla="*/ 1242 h 2460"/>
                    <a:gd name="T48" fmla="*/ 326 w 4466"/>
                    <a:gd name="T49" fmla="*/ 1217 h 2460"/>
                    <a:gd name="T50" fmla="*/ 627 w 4466"/>
                    <a:gd name="T51" fmla="*/ 1171 h 2460"/>
                    <a:gd name="T52" fmla="*/ 901 w 4466"/>
                    <a:gd name="T53" fmla="*/ 1106 h 2460"/>
                    <a:gd name="T54" fmla="*/ 1150 w 4466"/>
                    <a:gd name="T55" fmla="*/ 1025 h 2460"/>
                    <a:gd name="T56" fmla="*/ 1375 w 4466"/>
                    <a:gd name="T57" fmla="*/ 934 h 2460"/>
                    <a:gd name="T58" fmla="*/ 1578 w 4466"/>
                    <a:gd name="T59" fmla="*/ 830 h 2460"/>
                    <a:gd name="T60" fmla="*/ 1758 w 4466"/>
                    <a:gd name="T61" fmla="*/ 721 h 2460"/>
                    <a:gd name="T62" fmla="*/ 1917 w 4466"/>
                    <a:gd name="T63" fmla="*/ 608 h 2460"/>
                    <a:gd name="T64" fmla="*/ 2055 w 4466"/>
                    <a:gd name="T65" fmla="*/ 495 h 2460"/>
                    <a:gd name="T66" fmla="*/ 2173 w 4466"/>
                    <a:gd name="T67" fmla="*/ 385 h 2460"/>
                    <a:gd name="T68" fmla="*/ 2272 w 4466"/>
                    <a:gd name="T69" fmla="*/ 280 h 2460"/>
                    <a:gd name="T70" fmla="*/ 2353 w 4466"/>
                    <a:gd name="T71" fmla="*/ 183 h 2460"/>
                    <a:gd name="T72" fmla="*/ 2418 w 4466"/>
                    <a:gd name="T73" fmla="*/ 98 h 2460"/>
                    <a:gd name="T74" fmla="*/ 2464 w 4466"/>
                    <a:gd name="T75" fmla="*/ 29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66" h="2460">
                      <a:moveTo>
                        <a:pt x="2482" y="0"/>
                      </a:moveTo>
                      <a:lnTo>
                        <a:pt x="4466" y="0"/>
                      </a:lnTo>
                      <a:lnTo>
                        <a:pt x="4456" y="36"/>
                      </a:lnTo>
                      <a:lnTo>
                        <a:pt x="4445" y="77"/>
                      </a:lnTo>
                      <a:lnTo>
                        <a:pt x="4431" y="121"/>
                      </a:lnTo>
                      <a:lnTo>
                        <a:pt x="4414" y="170"/>
                      </a:lnTo>
                      <a:lnTo>
                        <a:pt x="4396" y="221"/>
                      </a:lnTo>
                      <a:lnTo>
                        <a:pt x="4373" y="275"/>
                      </a:lnTo>
                      <a:lnTo>
                        <a:pt x="4348" y="333"/>
                      </a:lnTo>
                      <a:lnTo>
                        <a:pt x="4320" y="393"/>
                      </a:lnTo>
                      <a:lnTo>
                        <a:pt x="4290" y="455"/>
                      </a:lnTo>
                      <a:lnTo>
                        <a:pt x="4255" y="519"/>
                      </a:lnTo>
                      <a:lnTo>
                        <a:pt x="4219" y="586"/>
                      </a:lnTo>
                      <a:lnTo>
                        <a:pt x="4178" y="655"/>
                      </a:lnTo>
                      <a:lnTo>
                        <a:pt x="4132" y="724"/>
                      </a:lnTo>
                      <a:lnTo>
                        <a:pt x="4084" y="796"/>
                      </a:lnTo>
                      <a:lnTo>
                        <a:pt x="4032" y="868"/>
                      </a:lnTo>
                      <a:lnTo>
                        <a:pt x="3975" y="942"/>
                      </a:lnTo>
                      <a:lnTo>
                        <a:pt x="3916" y="1016"/>
                      </a:lnTo>
                      <a:lnTo>
                        <a:pt x="3850" y="1091"/>
                      </a:lnTo>
                      <a:lnTo>
                        <a:pt x="3782" y="1165"/>
                      </a:lnTo>
                      <a:lnTo>
                        <a:pt x="3708" y="1240"/>
                      </a:lnTo>
                      <a:lnTo>
                        <a:pt x="3629" y="1314"/>
                      </a:lnTo>
                      <a:lnTo>
                        <a:pt x="3546" y="1387"/>
                      </a:lnTo>
                      <a:lnTo>
                        <a:pt x="3457" y="1461"/>
                      </a:lnTo>
                      <a:lnTo>
                        <a:pt x="3365" y="1533"/>
                      </a:lnTo>
                      <a:lnTo>
                        <a:pt x="3266" y="1605"/>
                      </a:lnTo>
                      <a:lnTo>
                        <a:pt x="3163" y="1676"/>
                      </a:lnTo>
                      <a:lnTo>
                        <a:pt x="3054" y="1744"/>
                      </a:lnTo>
                      <a:lnTo>
                        <a:pt x="2938" y="1810"/>
                      </a:lnTo>
                      <a:lnTo>
                        <a:pt x="2818" y="1875"/>
                      </a:lnTo>
                      <a:lnTo>
                        <a:pt x="2691" y="1938"/>
                      </a:lnTo>
                      <a:lnTo>
                        <a:pt x="2558" y="1998"/>
                      </a:lnTo>
                      <a:lnTo>
                        <a:pt x="2420" y="2056"/>
                      </a:lnTo>
                      <a:lnTo>
                        <a:pt x="2274" y="2110"/>
                      </a:lnTo>
                      <a:lnTo>
                        <a:pt x="2123" y="2162"/>
                      </a:lnTo>
                      <a:lnTo>
                        <a:pt x="1966" y="2210"/>
                      </a:lnTo>
                      <a:lnTo>
                        <a:pt x="1801" y="2255"/>
                      </a:lnTo>
                      <a:lnTo>
                        <a:pt x="1629" y="2296"/>
                      </a:lnTo>
                      <a:lnTo>
                        <a:pt x="1452" y="2332"/>
                      </a:lnTo>
                      <a:lnTo>
                        <a:pt x="1266" y="2365"/>
                      </a:lnTo>
                      <a:lnTo>
                        <a:pt x="1074" y="2393"/>
                      </a:lnTo>
                      <a:lnTo>
                        <a:pt x="875" y="2418"/>
                      </a:lnTo>
                      <a:lnTo>
                        <a:pt x="667" y="2436"/>
                      </a:lnTo>
                      <a:lnTo>
                        <a:pt x="453" y="2450"/>
                      </a:lnTo>
                      <a:lnTo>
                        <a:pt x="230" y="2459"/>
                      </a:lnTo>
                      <a:lnTo>
                        <a:pt x="0" y="2460"/>
                      </a:lnTo>
                      <a:lnTo>
                        <a:pt x="0" y="1242"/>
                      </a:lnTo>
                      <a:lnTo>
                        <a:pt x="166" y="1232"/>
                      </a:lnTo>
                      <a:lnTo>
                        <a:pt x="326" y="1217"/>
                      </a:lnTo>
                      <a:lnTo>
                        <a:pt x="479" y="1196"/>
                      </a:lnTo>
                      <a:lnTo>
                        <a:pt x="627" y="1171"/>
                      </a:lnTo>
                      <a:lnTo>
                        <a:pt x="767" y="1142"/>
                      </a:lnTo>
                      <a:lnTo>
                        <a:pt x="901" y="1106"/>
                      </a:lnTo>
                      <a:lnTo>
                        <a:pt x="1028" y="1068"/>
                      </a:lnTo>
                      <a:lnTo>
                        <a:pt x="1150" y="1025"/>
                      </a:lnTo>
                      <a:lnTo>
                        <a:pt x="1266" y="981"/>
                      </a:lnTo>
                      <a:lnTo>
                        <a:pt x="1375" y="934"/>
                      </a:lnTo>
                      <a:lnTo>
                        <a:pt x="1480" y="883"/>
                      </a:lnTo>
                      <a:lnTo>
                        <a:pt x="1578" y="830"/>
                      </a:lnTo>
                      <a:lnTo>
                        <a:pt x="1672" y="776"/>
                      </a:lnTo>
                      <a:lnTo>
                        <a:pt x="1758" y="721"/>
                      </a:lnTo>
                      <a:lnTo>
                        <a:pt x="1839" y="665"/>
                      </a:lnTo>
                      <a:lnTo>
                        <a:pt x="1917" y="608"/>
                      </a:lnTo>
                      <a:lnTo>
                        <a:pt x="1989" y="552"/>
                      </a:lnTo>
                      <a:lnTo>
                        <a:pt x="2055" y="495"/>
                      </a:lnTo>
                      <a:lnTo>
                        <a:pt x="2116" y="439"/>
                      </a:lnTo>
                      <a:lnTo>
                        <a:pt x="2173" y="385"/>
                      </a:lnTo>
                      <a:lnTo>
                        <a:pt x="2224" y="331"/>
                      </a:lnTo>
                      <a:lnTo>
                        <a:pt x="2272" y="280"/>
                      </a:lnTo>
                      <a:lnTo>
                        <a:pt x="2315" y="229"/>
                      </a:lnTo>
                      <a:lnTo>
                        <a:pt x="2353" y="183"/>
                      </a:lnTo>
                      <a:lnTo>
                        <a:pt x="2387" y="139"/>
                      </a:lnTo>
                      <a:lnTo>
                        <a:pt x="2418" y="98"/>
                      </a:lnTo>
                      <a:lnTo>
                        <a:pt x="2444" y="62"/>
                      </a:lnTo>
                      <a:lnTo>
                        <a:pt x="2464" y="29"/>
                      </a:lnTo>
                      <a:lnTo>
                        <a:pt x="2482" y="0"/>
                      </a:lnTo>
                      <a:close/>
                    </a:path>
                  </a:pathLst>
                </a:custGeom>
                <a:solidFill>
                  <a:srgbClr val="FFC000"/>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621" eaLnBrk="1" fontAlgn="auto" latinLnBrk="0" hangingPunct="1">
                    <a:lnSpc>
                      <a:spcPct val="100000"/>
                    </a:lnSpc>
                    <a:spcBef>
                      <a:spcPts val="0"/>
                    </a:spcBef>
                    <a:spcAft>
                      <a:spcPts val="0"/>
                    </a:spcAft>
                    <a:buClrTx/>
                    <a:buSzTx/>
                    <a:buFontTx/>
                    <a:buNone/>
                    <a:tabLst/>
                    <a:defRPr/>
                  </a:pPr>
                  <a:endParaRPr kumimoji="0" lang="en-IN" sz="2399" b="0" i="0" u="none" strike="noStrike" kern="0" cap="none" spc="0" normalizeH="0" baseline="0" noProof="0">
                    <a:ln>
                      <a:noFill/>
                    </a:ln>
                    <a:solidFill>
                      <a:prstClr val="black"/>
                    </a:solidFill>
                    <a:effectLst/>
                    <a:uLnTx/>
                    <a:uFillTx/>
                  </a:endParaRPr>
                </a:p>
              </p:txBody>
            </p:sp>
            <p:sp>
              <p:nvSpPr>
                <p:cNvPr id="48" name="Freeform 8">
                  <a:extLst>
                    <a:ext uri="{FF2B5EF4-FFF2-40B4-BE49-F238E27FC236}">
                      <a16:creationId xmlns:a16="http://schemas.microsoft.com/office/drawing/2014/main" id="{F03DD1FE-3F86-7942-AB58-1FF8F0C6BC8A}"/>
                    </a:ext>
                  </a:extLst>
                </p:cNvPr>
                <p:cNvSpPr>
                  <a:spLocks/>
                </p:cNvSpPr>
                <p:nvPr/>
              </p:nvSpPr>
              <p:spPr bwMode="auto">
                <a:xfrm>
                  <a:off x="1003677" y="1478277"/>
                  <a:ext cx="9105859" cy="4555705"/>
                </a:xfrm>
                <a:custGeom>
                  <a:avLst/>
                  <a:gdLst>
                    <a:gd name="T0" fmla="*/ 4466 w 6082"/>
                    <a:gd name="T1" fmla="*/ 0 h 3040"/>
                    <a:gd name="T2" fmla="*/ 6082 w 6082"/>
                    <a:gd name="T3" fmla="*/ 0 h 3040"/>
                    <a:gd name="T4" fmla="*/ 6082 w 6082"/>
                    <a:gd name="T5" fmla="*/ 3040 h 3040"/>
                    <a:gd name="T6" fmla="*/ 0 w 6082"/>
                    <a:gd name="T7" fmla="*/ 3040 h 3040"/>
                    <a:gd name="T8" fmla="*/ 0 w 6082"/>
                    <a:gd name="T9" fmla="*/ 2460 h 3040"/>
                    <a:gd name="T10" fmla="*/ 230 w 6082"/>
                    <a:gd name="T11" fmla="*/ 2459 h 3040"/>
                    <a:gd name="T12" fmla="*/ 452 w 6082"/>
                    <a:gd name="T13" fmla="*/ 2450 h 3040"/>
                    <a:gd name="T14" fmla="*/ 665 w 6082"/>
                    <a:gd name="T15" fmla="*/ 2436 h 3040"/>
                    <a:gd name="T16" fmla="*/ 872 w 6082"/>
                    <a:gd name="T17" fmla="*/ 2418 h 3040"/>
                    <a:gd name="T18" fmla="*/ 1073 w 6082"/>
                    <a:gd name="T19" fmla="*/ 2393 h 3040"/>
                    <a:gd name="T20" fmla="*/ 1264 w 6082"/>
                    <a:gd name="T21" fmla="*/ 2365 h 3040"/>
                    <a:gd name="T22" fmla="*/ 1449 w 6082"/>
                    <a:gd name="T23" fmla="*/ 2332 h 3040"/>
                    <a:gd name="T24" fmla="*/ 1627 w 6082"/>
                    <a:gd name="T25" fmla="*/ 2296 h 3040"/>
                    <a:gd name="T26" fmla="*/ 1799 w 6082"/>
                    <a:gd name="T27" fmla="*/ 2255 h 3040"/>
                    <a:gd name="T28" fmla="*/ 1963 w 6082"/>
                    <a:gd name="T29" fmla="*/ 2210 h 3040"/>
                    <a:gd name="T30" fmla="*/ 2119 w 6082"/>
                    <a:gd name="T31" fmla="*/ 2162 h 3040"/>
                    <a:gd name="T32" fmla="*/ 2271 w 6082"/>
                    <a:gd name="T33" fmla="*/ 2110 h 3040"/>
                    <a:gd name="T34" fmla="*/ 2416 w 6082"/>
                    <a:gd name="T35" fmla="*/ 2056 h 3040"/>
                    <a:gd name="T36" fmla="*/ 2554 w 6082"/>
                    <a:gd name="T37" fmla="*/ 1998 h 3040"/>
                    <a:gd name="T38" fmla="*/ 2687 w 6082"/>
                    <a:gd name="T39" fmla="*/ 1938 h 3040"/>
                    <a:gd name="T40" fmla="*/ 2814 w 6082"/>
                    <a:gd name="T41" fmla="*/ 1875 h 3040"/>
                    <a:gd name="T42" fmla="*/ 2934 w 6082"/>
                    <a:gd name="T43" fmla="*/ 1810 h 3040"/>
                    <a:gd name="T44" fmla="*/ 3050 w 6082"/>
                    <a:gd name="T45" fmla="*/ 1744 h 3040"/>
                    <a:gd name="T46" fmla="*/ 3159 w 6082"/>
                    <a:gd name="T47" fmla="*/ 1676 h 3040"/>
                    <a:gd name="T48" fmla="*/ 3262 w 6082"/>
                    <a:gd name="T49" fmla="*/ 1605 h 3040"/>
                    <a:gd name="T50" fmla="*/ 3362 w 6082"/>
                    <a:gd name="T51" fmla="*/ 1533 h 3040"/>
                    <a:gd name="T52" fmla="*/ 3454 w 6082"/>
                    <a:gd name="T53" fmla="*/ 1461 h 3040"/>
                    <a:gd name="T54" fmla="*/ 3542 w 6082"/>
                    <a:gd name="T55" fmla="*/ 1387 h 3040"/>
                    <a:gd name="T56" fmla="*/ 3627 w 6082"/>
                    <a:gd name="T57" fmla="*/ 1314 h 3040"/>
                    <a:gd name="T58" fmla="*/ 3704 w 6082"/>
                    <a:gd name="T59" fmla="*/ 1240 h 3040"/>
                    <a:gd name="T60" fmla="*/ 3778 w 6082"/>
                    <a:gd name="T61" fmla="*/ 1165 h 3040"/>
                    <a:gd name="T62" fmla="*/ 3848 w 6082"/>
                    <a:gd name="T63" fmla="*/ 1091 h 3040"/>
                    <a:gd name="T64" fmla="*/ 3913 w 6082"/>
                    <a:gd name="T65" fmla="*/ 1016 h 3040"/>
                    <a:gd name="T66" fmla="*/ 3973 w 6082"/>
                    <a:gd name="T67" fmla="*/ 942 h 3040"/>
                    <a:gd name="T68" fmla="*/ 4031 w 6082"/>
                    <a:gd name="T69" fmla="*/ 868 h 3040"/>
                    <a:gd name="T70" fmla="*/ 4082 w 6082"/>
                    <a:gd name="T71" fmla="*/ 796 h 3040"/>
                    <a:gd name="T72" fmla="*/ 4132 w 6082"/>
                    <a:gd name="T73" fmla="*/ 724 h 3040"/>
                    <a:gd name="T74" fmla="*/ 4176 w 6082"/>
                    <a:gd name="T75" fmla="*/ 655 h 3040"/>
                    <a:gd name="T76" fmla="*/ 4217 w 6082"/>
                    <a:gd name="T77" fmla="*/ 586 h 3040"/>
                    <a:gd name="T78" fmla="*/ 4255 w 6082"/>
                    <a:gd name="T79" fmla="*/ 519 h 3040"/>
                    <a:gd name="T80" fmla="*/ 4289 w 6082"/>
                    <a:gd name="T81" fmla="*/ 455 h 3040"/>
                    <a:gd name="T82" fmla="*/ 4320 w 6082"/>
                    <a:gd name="T83" fmla="*/ 393 h 3040"/>
                    <a:gd name="T84" fmla="*/ 4348 w 6082"/>
                    <a:gd name="T85" fmla="*/ 333 h 3040"/>
                    <a:gd name="T86" fmla="*/ 4373 w 6082"/>
                    <a:gd name="T87" fmla="*/ 275 h 3040"/>
                    <a:gd name="T88" fmla="*/ 4396 w 6082"/>
                    <a:gd name="T89" fmla="*/ 221 h 3040"/>
                    <a:gd name="T90" fmla="*/ 4414 w 6082"/>
                    <a:gd name="T91" fmla="*/ 170 h 3040"/>
                    <a:gd name="T92" fmla="*/ 4431 w 6082"/>
                    <a:gd name="T93" fmla="*/ 121 h 3040"/>
                    <a:gd name="T94" fmla="*/ 4445 w 6082"/>
                    <a:gd name="T95" fmla="*/ 77 h 3040"/>
                    <a:gd name="T96" fmla="*/ 4456 w 6082"/>
                    <a:gd name="T97" fmla="*/ 36 h 3040"/>
                    <a:gd name="T98" fmla="*/ 4466 w 6082"/>
                    <a:gd name="T99" fmla="*/ 0 h 3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82" h="3040">
                      <a:moveTo>
                        <a:pt x="4466" y="0"/>
                      </a:moveTo>
                      <a:lnTo>
                        <a:pt x="6082" y="0"/>
                      </a:lnTo>
                      <a:lnTo>
                        <a:pt x="6082" y="3040"/>
                      </a:lnTo>
                      <a:lnTo>
                        <a:pt x="0" y="3040"/>
                      </a:lnTo>
                      <a:lnTo>
                        <a:pt x="0" y="2460"/>
                      </a:lnTo>
                      <a:lnTo>
                        <a:pt x="230" y="2459"/>
                      </a:lnTo>
                      <a:lnTo>
                        <a:pt x="452" y="2450"/>
                      </a:lnTo>
                      <a:lnTo>
                        <a:pt x="665" y="2436"/>
                      </a:lnTo>
                      <a:lnTo>
                        <a:pt x="872" y="2418"/>
                      </a:lnTo>
                      <a:lnTo>
                        <a:pt x="1073" y="2393"/>
                      </a:lnTo>
                      <a:lnTo>
                        <a:pt x="1264" y="2365"/>
                      </a:lnTo>
                      <a:lnTo>
                        <a:pt x="1449" y="2332"/>
                      </a:lnTo>
                      <a:lnTo>
                        <a:pt x="1627" y="2296"/>
                      </a:lnTo>
                      <a:lnTo>
                        <a:pt x="1799" y="2255"/>
                      </a:lnTo>
                      <a:lnTo>
                        <a:pt x="1963" y="2210"/>
                      </a:lnTo>
                      <a:lnTo>
                        <a:pt x="2119" y="2162"/>
                      </a:lnTo>
                      <a:lnTo>
                        <a:pt x="2271" y="2110"/>
                      </a:lnTo>
                      <a:lnTo>
                        <a:pt x="2416" y="2056"/>
                      </a:lnTo>
                      <a:lnTo>
                        <a:pt x="2554" y="1998"/>
                      </a:lnTo>
                      <a:lnTo>
                        <a:pt x="2687" y="1938"/>
                      </a:lnTo>
                      <a:lnTo>
                        <a:pt x="2814" y="1875"/>
                      </a:lnTo>
                      <a:lnTo>
                        <a:pt x="2934" y="1810"/>
                      </a:lnTo>
                      <a:lnTo>
                        <a:pt x="3050" y="1744"/>
                      </a:lnTo>
                      <a:lnTo>
                        <a:pt x="3159" y="1676"/>
                      </a:lnTo>
                      <a:lnTo>
                        <a:pt x="3262" y="1605"/>
                      </a:lnTo>
                      <a:lnTo>
                        <a:pt x="3362" y="1533"/>
                      </a:lnTo>
                      <a:lnTo>
                        <a:pt x="3454" y="1461"/>
                      </a:lnTo>
                      <a:lnTo>
                        <a:pt x="3542" y="1387"/>
                      </a:lnTo>
                      <a:lnTo>
                        <a:pt x="3627" y="1314"/>
                      </a:lnTo>
                      <a:lnTo>
                        <a:pt x="3704" y="1240"/>
                      </a:lnTo>
                      <a:lnTo>
                        <a:pt x="3778" y="1165"/>
                      </a:lnTo>
                      <a:lnTo>
                        <a:pt x="3848" y="1091"/>
                      </a:lnTo>
                      <a:lnTo>
                        <a:pt x="3913" y="1016"/>
                      </a:lnTo>
                      <a:lnTo>
                        <a:pt x="3973" y="942"/>
                      </a:lnTo>
                      <a:lnTo>
                        <a:pt x="4031" y="868"/>
                      </a:lnTo>
                      <a:lnTo>
                        <a:pt x="4082" y="796"/>
                      </a:lnTo>
                      <a:lnTo>
                        <a:pt x="4132" y="724"/>
                      </a:lnTo>
                      <a:lnTo>
                        <a:pt x="4176" y="655"/>
                      </a:lnTo>
                      <a:lnTo>
                        <a:pt x="4217" y="586"/>
                      </a:lnTo>
                      <a:lnTo>
                        <a:pt x="4255" y="519"/>
                      </a:lnTo>
                      <a:lnTo>
                        <a:pt x="4289" y="455"/>
                      </a:lnTo>
                      <a:lnTo>
                        <a:pt x="4320" y="393"/>
                      </a:lnTo>
                      <a:lnTo>
                        <a:pt x="4348" y="333"/>
                      </a:lnTo>
                      <a:lnTo>
                        <a:pt x="4373" y="275"/>
                      </a:lnTo>
                      <a:lnTo>
                        <a:pt x="4396" y="221"/>
                      </a:lnTo>
                      <a:lnTo>
                        <a:pt x="4414" y="170"/>
                      </a:lnTo>
                      <a:lnTo>
                        <a:pt x="4431" y="121"/>
                      </a:lnTo>
                      <a:lnTo>
                        <a:pt x="4445" y="77"/>
                      </a:lnTo>
                      <a:lnTo>
                        <a:pt x="4456" y="36"/>
                      </a:lnTo>
                      <a:lnTo>
                        <a:pt x="4466" y="0"/>
                      </a:lnTo>
                      <a:close/>
                    </a:path>
                  </a:pathLst>
                </a:custGeom>
                <a:solidFill>
                  <a:srgbClr val="70AD47"/>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defTabSz="1218621" eaLnBrk="1" fontAlgn="auto" latinLnBrk="0" hangingPunct="1">
                    <a:lnSpc>
                      <a:spcPct val="100000"/>
                    </a:lnSpc>
                    <a:spcBef>
                      <a:spcPts val="0"/>
                    </a:spcBef>
                    <a:spcAft>
                      <a:spcPts val="0"/>
                    </a:spcAft>
                    <a:buClrTx/>
                    <a:buSzTx/>
                    <a:buFontTx/>
                    <a:buNone/>
                    <a:tabLst/>
                    <a:defRPr/>
                  </a:pPr>
                  <a:endParaRPr kumimoji="0" lang="en-IN" sz="2399" b="0" i="0" u="none" strike="noStrike" kern="0" cap="none" spc="0" normalizeH="0" baseline="0" noProof="0">
                    <a:ln>
                      <a:noFill/>
                    </a:ln>
                    <a:solidFill>
                      <a:prstClr val="black"/>
                    </a:solidFill>
                    <a:effectLst/>
                    <a:uLnTx/>
                    <a:uFillTx/>
                  </a:endParaRPr>
                </a:p>
              </p:txBody>
            </p:sp>
          </p:grpSp>
          <p:cxnSp>
            <p:nvCxnSpPr>
              <p:cNvPr id="42" name="Straight Connector 41">
                <a:extLst>
                  <a:ext uri="{FF2B5EF4-FFF2-40B4-BE49-F238E27FC236}">
                    <a16:creationId xmlns:a16="http://schemas.microsoft.com/office/drawing/2014/main" id="{729AE72E-0F7A-5A4D-97E9-3A7BA0418F27}"/>
                  </a:ext>
                </a:extLst>
              </p:cNvPr>
              <p:cNvCxnSpPr>
                <a:stCxn id="46" idx="0"/>
              </p:cNvCxnSpPr>
              <p:nvPr/>
            </p:nvCxnSpPr>
            <p:spPr>
              <a:xfrm>
                <a:off x="1003677" y="1478277"/>
                <a:ext cx="6047420" cy="4555705"/>
              </a:xfrm>
              <a:prstGeom prst="line">
                <a:avLst/>
              </a:prstGeom>
              <a:noFill/>
              <a:ln w="6350" cap="flat" cmpd="sng" algn="ctr">
                <a:solidFill>
                  <a:sysClr val="window" lastClr="FFFFFF"/>
                </a:solidFill>
                <a:prstDash val="solid"/>
              </a:ln>
              <a:effectLst/>
            </p:spPr>
          </p:cxnSp>
          <p:cxnSp>
            <p:nvCxnSpPr>
              <p:cNvPr id="43" name="Straight Connector 42">
                <a:extLst>
                  <a:ext uri="{FF2B5EF4-FFF2-40B4-BE49-F238E27FC236}">
                    <a16:creationId xmlns:a16="http://schemas.microsoft.com/office/drawing/2014/main" id="{072D75FB-89F7-1847-B249-091093FF0B20}"/>
                  </a:ext>
                </a:extLst>
              </p:cNvPr>
              <p:cNvCxnSpPr>
                <a:stCxn id="46" idx="0"/>
              </p:cNvCxnSpPr>
              <p:nvPr/>
            </p:nvCxnSpPr>
            <p:spPr>
              <a:xfrm>
                <a:off x="1003677" y="1478277"/>
                <a:ext cx="9105860" cy="3837922"/>
              </a:xfrm>
              <a:prstGeom prst="line">
                <a:avLst/>
              </a:prstGeom>
              <a:noFill/>
              <a:ln w="6350" cap="flat" cmpd="sng" algn="ctr">
                <a:solidFill>
                  <a:sysClr val="window" lastClr="FFFFFF"/>
                </a:solidFill>
                <a:prstDash val="solid"/>
              </a:ln>
              <a:effectLst/>
            </p:spPr>
          </p:cxnSp>
          <p:cxnSp>
            <p:nvCxnSpPr>
              <p:cNvPr id="44" name="Straight Connector 43">
                <a:extLst>
                  <a:ext uri="{FF2B5EF4-FFF2-40B4-BE49-F238E27FC236}">
                    <a16:creationId xmlns:a16="http://schemas.microsoft.com/office/drawing/2014/main" id="{003B0476-0867-2649-91C8-E88912B8F07F}"/>
                  </a:ext>
                </a:extLst>
              </p:cNvPr>
              <p:cNvCxnSpPr>
                <a:stCxn id="46" idx="0"/>
              </p:cNvCxnSpPr>
              <p:nvPr/>
            </p:nvCxnSpPr>
            <p:spPr>
              <a:xfrm>
                <a:off x="1003677" y="1478277"/>
                <a:ext cx="9105859" cy="1766561"/>
              </a:xfrm>
              <a:prstGeom prst="line">
                <a:avLst/>
              </a:prstGeom>
              <a:noFill/>
              <a:ln w="6350" cap="flat" cmpd="sng" algn="ctr">
                <a:solidFill>
                  <a:sysClr val="window" lastClr="FFFFFF"/>
                </a:solidFill>
                <a:prstDash val="solid"/>
              </a:ln>
              <a:effectLst/>
            </p:spPr>
          </p:cxnSp>
          <p:cxnSp>
            <p:nvCxnSpPr>
              <p:cNvPr id="45" name="Straight Connector 44">
                <a:extLst>
                  <a:ext uri="{FF2B5EF4-FFF2-40B4-BE49-F238E27FC236}">
                    <a16:creationId xmlns:a16="http://schemas.microsoft.com/office/drawing/2014/main" id="{69EFB309-412B-2447-874F-0C6E3A7DC8D3}"/>
                  </a:ext>
                </a:extLst>
              </p:cNvPr>
              <p:cNvCxnSpPr>
                <a:stCxn id="46" idx="0"/>
              </p:cNvCxnSpPr>
              <p:nvPr/>
            </p:nvCxnSpPr>
            <p:spPr>
              <a:xfrm>
                <a:off x="1003677" y="1478277"/>
                <a:ext cx="2926149" cy="4555705"/>
              </a:xfrm>
              <a:prstGeom prst="line">
                <a:avLst/>
              </a:prstGeom>
              <a:noFill/>
              <a:ln w="6350" cap="flat" cmpd="sng" algn="ctr">
                <a:solidFill>
                  <a:sysClr val="window" lastClr="FFFFFF"/>
                </a:solidFill>
                <a:prstDash val="solid"/>
              </a:ln>
              <a:effectLst/>
            </p:spPr>
          </p:cxnSp>
        </p:grpSp>
        <p:sp>
          <p:nvSpPr>
            <p:cNvPr id="40" name="TextBox 39">
              <a:extLst>
                <a:ext uri="{FF2B5EF4-FFF2-40B4-BE49-F238E27FC236}">
                  <a16:creationId xmlns:a16="http://schemas.microsoft.com/office/drawing/2014/main" id="{09BE8470-5AE8-E84A-82CB-C3BA55021B70}"/>
                </a:ext>
              </a:extLst>
            </p:cNvPr>
            <p:cNvSpPr txBox="1"/>
            <p:nvPr/>
          </p:nvSpPr>
          <p:spPr>
            <a:xfrm>
              <a:off x="1222662" y="5332320"/>
              <a:ext cx="1929706" cy="424732"/>
            </a:xfrm>
            <a:prstGeom prst="rect">
              <a:avLst/>
            </a:prstGeom>
            <a:solidFill>
              <a:sysClr val="window" lastClr="FFFFFF"/>
            </a:solidFill>
          </p:spPr>
          <p:txBody>
            <a:bodyPr wrap="square" rtlCol="0">
              <a:spAutoFit/>
            </a:bodyPr>
            <a:lstStyle/>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Requirements </a:t>
              </a:r>
            </a:p>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Projects</a:t>
              </a:r>
            </a:p>
          </p:txBody>
        </p:sp>
      </p:grpSp>
      <p:sp>
        <p:nvSpPr>
          <p:cNvPr id="49" name="TextBox 48">
            <a:extLst>
              <a:ext uri="{FF2B5EF4-FFF2-40B4-BE49-F238E27FC236}">
                <a16:creationId xmlns:a16="http://schemas.microsoft.com/office/drawing/2014/main" id="{E16C9E56-92E4-8A44-8F30-4986E183BAB5}"/>
              </a:ext>
            </a:extLst>
          </p:cNvPr>
          <p:cNvSpPr txBox="1"/>
          <p:nvPr/>
        </p:nvSpPr>
        <p:spPr>
          <a:xfrm flipH="1">
            <a:off x="1968882" y="6097627"/>
            <a:ext cx="2666225" cy="480006"/>
          </a:xfrm>
          <a:prstGeom prst="rect">
            <a:avLst/>
          </a:prstGeom>
          <a:noFill/>
        </p:spPr>
        <p:txBody>
          <a:bodyPr wrap="square" rtlCol="0">
            <a:spAutoFit/>
          </a:bodyPr>
          <a:lstStyle/>
          <a:p>
            <a:pPr algn="ctr" defTabSz="1218621">
              <a:lnSpc>
                <a:spcPct val="90000"/>
              </a:lnSpc>
              <a:defRPr/>
            </a:pPr>
            <a:r>
              <a:rPr lang="en-US" sz="1400" kern="0" dirty="0">
                <a:solidFill>
                  <a:prstClr val="black">
                    <a:lumMod val="65000"/>
                    <a:lumOff val="35000"/>
                  </a:prstClr>
                </a:solidFill>
                <a:latin typeface="Arial" pitchFamily="34" charset="0"/>
                <a:cs typeface="Arial" pitchFamily="34" charset="0"/>
              </a:rPr>
              <a:t>Governance, Risk, Compliance Requirements</a:t>
            </a:r>
            <a:endParaRPr lang="en-US" sz="1400" dirty="0">
              <a:solidFill>
                <a:prstClr val="black">
                  <a:lumMod val="65000"/>
                  <a:lumOff val="35000"/>
                </a:prstClr>
              </a:solidFill>
              <a:latin typeface="Arial" pitchFamily="34" charset="0"/>
              <a:cs typeface="Arial" pitchFamily="34" charset="0"/>
            </a:endParaRPr>
          </a:p>
        </p:txBody>
      </p:sp>
      <p:sp>
        <p:nvSpPr>
          <p:cNvPr id="50" name="TextBox 49">
            <a:extLst>
              <a:ext uri="{FF2B5EF4-FFF2-40B4-BE49-F238E27FC236}">
                <a16:creationId xmlns:a16="http://schemas.microsoft.com/office/drawing/2014/main" id="{89840B5E-CE96-2346-9BF7-5AC7F1F4D04D}"/>
              </a:ext>
            </a:extLst>
          </p:cNvPr>
          <p:cNvSpPr txBox="1"/>
          <p:nvPr/>
        </p:nvSpPr>
        <p:spPr>
          <a:xfrm flipH="1">
            <a:off x="4950122" y="6107486"/>
            <a:ext cx="2666225" cy="480006"/>
          </a:xfrm>
          <a:prstGeom prst="rect">
            <a:avLst/>
          </a:prstGeom>
          <a:noFill/>
        </p:spPr>
        <p:txBody>
          <a:bodyPr wrap="square" rtlCol="0">
            <a:spAutoFit/>
          </a:bodyPr>
          <a:lstStyle/>
          <a:p>
            <a:pPr algn="ctr" defTabSz="1218621">
              <a:lnSpc>
                <a:spcPct val="90000"/>
              </a:lnSpc>
              <a:defRPr/>
            </a:pPr>
            <a:r>
              <a:rPr lang="en-US" sz="1400" kern="0" dirty="0">
                <a:solidFill>
                  <a:prstClr val="black">
                    <a:lumMod val="65000"/>
                    <a:lumOff val="35000"/>
                  </a:prstClr>
                </a:solidFill>
                <a:latin typeface="Arial" pitchFamily="34" charset="0"/>
                <a:cs typeface="Arial" pitchFamily="34" charset="0"/>
              </a:rPr>
              <a:t>HR Requirements</a:t>
            </a:r>
            <a:endParaRPr lang="en-US" sz="1400" dirty="0">
              <a:solidFill>
                <a:prstClr val="black">
                  <a:lumMod val="65000"/>
                  <a:lumOff val="35000"/>
                </a:prstClr>
              </a:solidFill>
              <a:latin typeface="Arial" pitchFamily="34" charset="0"/>
              <a:cs typeface="Arial" pitchFamily="34" charset="0"/>
            </a:endParaRPr>
          </a:p>
          <a:p>
            <a:pPr algn="ctr" defTabSz="1218621">
              <a:lnSpc>
                <a:spcPct val="90000"/>
              </a:lnSpc>
              <a:defRPr/>
            </a:pPr>
            <a:r>
              <a:rPr lang="en-US" sz="1400" kern="0" dirty="0">
                <a:solidFill>
                  <a:prstClr val="black">
                    <a:lumMod val="65000"/>
                    <a:lumOff val="35000"/>
                  </a:prstClr>
                </a:solidFill>
                <a:latin typeface="Arial" pitchFamily="34" charset="0"/>
                <a:cs typeface="Arial" pitchFamily="34" charset="0"/>
              </a:rPr>
              <a:t> </a:t>
            </a:r>
            <a:endParaRPr lang="en-US" sz="1400" dirty="0">
              <a:solidFill>
                <a:prstClr val="black">
                  <a:lumMod val="65000"/>
                  <a:lumOff val="35000"/>
                </a:prstClr>
              </a:solidFill>
              <a:latin typeface="Arial" pitchFamily="34" charset="0"/>
              <a:cs typeface="Arial" pitchFamily="34" charset="0"/>
            </a:endParaRPr>
          </a:p>
        </p:txBody>
      </p:sp>
      <p:sp>
        <p:nvSpPr>
          <p:cNvPr id="51" name="TextBox 50">
            <a:extLst>
              <a:ext uri="{FF2B5EF4-FFF2-40B4-BE49-F238E27FC236}">
                <a16:creationId xmlns:a16="http://schemas.microsoft.com/office/drawing/2014/main" id="{6E75EC9F-35D3-044B-86C0-60EAA0148700}"/>
              </a:ext>
            </a:extLst>
          </p:cNvPr>
          <p:cNvSpPr txBox="1"/>
          <p:nvPr/>
        </p:nvSpPr>
        <p:spPr>
          <a:xfrm flipH="1">
            <a:off x="8060797" y="6117346"/>
            <a:ext cx="2666225" cy="480006"/>
          </a:xfrm>
          <a:prstGeom prst="rect">
            <a:avLst/>
          </a:prstGeom>
          <a:noFill/>
        </p:spPr>
        <p:txBody>
          <a:bodyPr wrap="square" rtlCol="0">
            <a:spAutoFit/>
          </a:bodyPr>
          <a:lstStyle/>
          <a:p>
            <a:pPr algn="ctr" defTabSz="1218621">
              <a:lnSpc>
                <a:spcPct val="90000"/>
              </a:lnSpc>
              <a:defRPr/>
            </a:pPr>
            <a:r>
              <a:rPr lang="en-US" sz="1400" kern="0" dirty="0">
                <a:solidFill>
                  <a:prstClr val="black">
                    <a:lumMod val="65000"/>
                    <a:lumOff val="35000"/>
                  </a:prstClr>
                </a:solidFill>
                <a:latin typeface="Arial" pitchFamily="34" charset="0"/>
                <a:cs typeface="Arial" pitchFamily="34" charset="0"/>
              </a:rPr>
              <a:t>Sales &amp; Marketing Requirements</a:t>
            </a:r>
            <a:endParaRPr lang="en-US" sz="1400" dirty="0">
              <a:solidFill>
                <a:prstClr val="black">
                  <a:lumMod val="65000"/>
                  <a:lumOff val="35000"/>
                </a:prstClr>
              </a:solidFill>
              <a:latin typeface="Arial" pitchFamily="34" charset="0"/>
              <a:cs typeface="Arial" pitchFamily="34" charset="0"/>
            </a:endParaRPr>
          </a:p>
        </p:txBody>
      </p:sp>
      <p:sp>
        <p:nvSpPr>
          <p:cNvPr id="52" name="TextBox 51">
            <a:extLst>
              <a:ext uri="{FF2B5EF4-FFF2-40B4-BE49-F238E27FC236}">
                <a16:creationId xmlns:a16="http://schemas.microsoft.com/office/drawing/2014/main" id="{03A3AFD9-BD7D-A147-966A-3CDE98C708BD}"/>
              </a:ext>
            </a:extLst>
          </p:cNvPr>
          <p:cNvSpPr txBox="1"/>
          <p:nvPr/>
        </p:nvSpPr>
        <p:spPr>
          <a:xfrm rot="16200000" flipH="1">
            <a:off x="427022" y="4098702"/>
            <a:ext cx="2012562" cy="480006"/>
          </a:xfrm>
          <a:prstGeom prst="rect">
            <a:avLst/>
          </a:prstGeom>
          <a:noFill/>
        </p:spPr>
        <p:txBody>
          <a:bodyPr wrap="square" rtlCol="0">
            <a:spAutoFit/>
          </a:bodyPr>
          <a:lstStyle/>
          <a:p>
            <a:pPr algn="ctr" defTabSz="1218621">
              <a:lnSpc>
                <a:spcPct val="90000"/>
              </a:lnSpc>
              <a:defRPr/>
            </a:pPr>
            <a:r>
              <a:rPr lang="en-US" sz="1400" kern="0" dirty="0">
                <a:solidFill>
                  <a:prstClr val="black">
                    <a:lumMod val="65000"/>
                    <a:lumOff val="35000"/>
                  </a:prstClr>
                </a:solidFill>
                <a:latin typeface="Arial" pitchFamily="34" charset="0"/>
                <a:cs typeface="Arial" pitchFamily="34" charset="0"/>
              </a:rPr>
              <a:t>IT Requirements</a:t>
            </a:r>
            <a:endParaRPr lang="en-US" sz="1400" dirty="0">
              <a:solidFill>
                <a:prstClr val="black">
                  <a:lumMod val="65000"/>
                  <a:lumOff val="35000"/>
                </a:prstClr>
              </a:solidFill>
              <a:latin typeface="Arial" pitchFamily="34" charset="0"/>
              <a:cs typeface="Arial" pitchFamily="34" charset="0"/>
            </a:endParaRPr>
          </a:p>
          <a:p>
            <a:pPr algn="ctr" defTabSz="1218621">
              <a:lnSpc>
                <a:spcPct val="90000"/>
              </a:lnSpc>
              <a:defRPr/>
            </a:pPr>
            <a:endParaRPr lang="en-US" sz="1400" dirty="0">
              <a:solidFill>
                <a:prstClr val="black">
                  <a:lumMod val="65000"/>
                  <a:lumOff val="35000"/>
                </a:prstClr>
              </a:solidFill>
              <a:latin typeface="Arial" pitchFamily="34" charset="0"/>
              <a:cs typeface="Arial" pitchFamily="34" charset="0"/>
            </a:endParaRPr>
          </a:p>
        </p:txBody>
      </p:sp>
      <p:sp>
        <p:nvSpPr>
          <p:cNvPr id="53" name="TextBox 52">
            <a:extLst>
              <a:ext uri="{FF2B5EF4-FFF2-40B4-BE49-F238E27FC236}">
                <a16:creationId xmlns:a16="http://schemas.microsoft.com/office/drawing/2014/main" id="{0660402B-2310-0C4E-84B9-84604BCAA9C1}"/>
              </a:ext>
            </a:extLst>
          </p:cNvPr>
          <p:cNvSpPr txBox="1"/>
          <p:nvPr/>
        </p:nvSpPr>
        <p:spPr>
          <a:xfrm rot="16200000" flipH="1">
            <a:off x="536348" y="2110974"/>
            <a:ext cx="1821068" cy="480006"/>
          </a:xfrm>
          <a:prstGeom prst="rect">
            <a:avLst/>
          </a:prstGeom>
          <a:noFill/>
        </p:spPr>
        <p:txBody>
          <a:bodyPr wrap="square" rtlCol="0">
            <a:spAutoFit/>
          </a:bodyPr>
          <a:lstStyle/>
          <a:p>
            <a:pPr algn="ctr" defTabSz="1218621">
              <a:lnSpc>
                <a:spcPct val="90000"/>
              </a:lnSpc>
              <a:defRPr/>
            </a:pPr>
            <a:r>
              <a:rPr lang="en-US" sz="1400" kern="0" dirty="0">
                <a:solidFill>
                  <a:prstClr val="black">
                    <a:lumMod val="65000"/>
                    <a:lumOff val="35000"/>
                  </a:prstClr>
                </a:solidFill>
                <a:latin typeface="Arial" pitchFamily="34" charset="0"/>
                <a:cs typeface="Arial" pitchFamily="34" charset="0"/>
              </a:rPr>
              <a:t>Business Requirements</a:t>
            </a:r>
            <a:endParaRPr lang="en-US" sz="1400" dirty="0">
              <a:solidFill>
                <a:prstClr val="black">
                  <a:lumMod val="65000"/>
                  <a:lumOff val="35000"/>
                </a:prstClr>
              </a:solidFill>
              <a:latin typeface="Arial" pitchFamily="34" charset="0"/>
              <a:cs typeface="Arial" pitchFamily="34" charset="0"/>
            </a:endParaRPr>
          </a:p>
        </p:txBody>
      </p:sp>
      <p:sp>
        <p:nvSpPr>
          <p:cNvPr id="54" name="TextBox 53">
            <a:extLst>
              <a:ext uri="{FF2B5EF4-FFF2-40B4-BE49-F238E27FC236}">
                <a16:creationId xmlns:a16="http://schemas.microsoft.com/office/drawing/2014/main" id="{23635957-9C25-8047-81D0-AD13B5FE5346}"/>
              </a:ext>
            </a:extLst>
          </p:cNvPr>
          <p:cNvSpPr txBox="1"/>
          <p:nvPr/>
        </p:nvSpPr>
        <p:spPr>
          <a:xfrm flipH="1">
            <a:off x="1913337" y="3604446"/>
            <a:ext cx="1929203" cy="424621"/>
          </a:xfrm>
          <a:prstGeom prst="rect">
            <a:avLst/>
          </a:prstGeom>
          <a:solidFill>
            <a:sysClr val="window" lastClr="FFFFFF"/>
          </a:solidFill>
        </p:spPr>
        <p:txBody>
          <a:bodyPr wrap="square" rtlCol="0">
            <a:spAutoFit/>
          </a:bodyPr>
          <a:lstStyle/>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Requirements </a:t>
            </a:r>
          </a:p>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Projects</a:t>
            </a:r>
          </a:p>
        </p:txBody>
      </p:sp>
      <p:sp>
        <p:nvSpPr>
          <p:cNvPr id="55" name="TextBox 54">
            <a:extLst>
              <a:ext uri="{FF2B5EF4-FFF2-40B4-BE49-F238E27FC236}">
                <a16:creationId xmlns:a16="http://schemas.microsoft.com/office/drawing/2014/main" id="{D0CDE3FA-233D-E547-B98D-CF91D9EEDFAA}"/>
              </a:ext>
            </a:extLst>
          </p:cNvPr>
          <p:cNvSpPr txBox="1"/>
          <p:nvPr/>
        </p:nvSpPr>
        <p:spPr>
          <a:xfrm flipH="1">
            <a:off x="2765040" y="5155700"/>
            <a:ext cx="1929203" cy="424621"/>
          </a:xfrm>
          <a:prstGeom prst="rect">
            <a:avLst/>
          </a:prstGeom>
          <a:solidFill>
            <a:sysClr val="window" lastClr="FFFFFF"/>
          </a:solidFill>
        </p:spPr>
        <p:txBody>
          <a:bodyPr wrap="square" rtlCol="0">
            <a:spAutoFit/>
          </a:bodyPr>
          <a:lstStyle/>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Requirements </a:t>
            </a:r>
          </a:p>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Projects</a:t>
            </a:r>
          </a:p>
        </p:txBody>
      </p:sp>
      <p:sp>
        <p:nvSpPr>
          <p:cNvPr id="56" name="TextBox 55">
            <a:extLst>
              <a:ext uri="{FF2B5EF4-FFF2-40B4-BE49-F238E27FC236}">
                <a16:creationId xmlns:a16="http://schemas.microsoft.com/office/drawing/2014/main" id="{8E314CCB-44CB-9048-8450-0816038E811B}"/>
              </a:ext>
            </a:extLst>
          </p:cNvPr>
          <p:cNvSpPr txBox="1"/>
          <p:nvPr/>
        </p:nvSpPr>
        <p:spPr>
          <a:xfrm flipH="1">
            <a:off x="5944605" y="5222265"/>
            <a:ext cx="1929203" cy="424621"/>
          </a:xfrm>
          <a:prstGeom prst="rect">
            <a:avLst/>
          </a:prstGeom>
          <a:solidFill>
            <a:sysClr val="window" lastClr="FFFFFF"/>
          </a:solidFill>
        </p:spPr>
        <p:txBody>
          <a:bodyPr wrap="square" rtlCol="0">
            <a:spAutoFit/>
          </a:bodyPr>
          <a:lstStyle/>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Requirements </a:t>
            </a:r>
          </a:p>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Projects</a:t>
            </a:r>
          </a:p>
        </p:txBody>
      </p:sp>
      <p:sp>
        <p:nvSpPr>
          <p:cNvPr id="57" name="TextBox 56">
            <a:extLst>
              <a:ext uri="{FF2B5EF4-FFF2-40B4-BE49-F238E27FC236}">
                <a16:creationId xmlns:a16="http://schemas.microsoft.com/office/drawing/2014/main" id="{AEE1691C-26AF-4C48-AA7A-5B4CC671033A}"/>
              </a:ext>
            </a:extLst>
          </p:cNvPr>
          <p:cNvSpPr txBox="1"/>
          <p:nvPr/>
        </p:nvSpPr>
        <p:spPr>
          <a:xfrm flipH="1">
            <a:off x="1823114" y="1933035"/>
            <a:ext cx="1929203" cy="424621"/>
          </a:xfrm>
          <a:prstGeom prst="rect">
            <a:avLst/>
          </a:prstGeom>
          <a:solidFill>
            <a:sysClr val="window" lastClr="FFFFFF"/>
          </a:solidFill>
        </p:spPr>
        <p:txBody>
          <a:bodyPr wrap="square" rtlCol="0">
            <a:spAutoFit/>
          </a:bodyPr>
          <a:lstStyle/>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Requirements </a:t>
            </a:r>
          </a:p>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Projects</a:t>
            </a:r>
          </a:p>
        </p:txBody>
      </p:sp>
      <p:sp>
        <p:nvSpPr>
          <p:cNvPr id="58" name="TextBox 57">
            <a:extLst>
              <a:ext uri="{FF2B5EF4-FFF2-40B4-BE49-F238E27FC236}">
                <a16:creationId xmlns:a16="http://schemas.microsoft.com/office/drawing/2014/main" id="{E99549A9-1A29-024E-86AC-42347CBBB1E7}"/>
              </a:ext>
            </a:extLst>
          </p:cNvPr>
          <p:cNvSpPr txBox="1"/>
          <p:nvPr/>
        </p:nvSpPr>
        <p:spPr>
          <a:xfrm flipH="1">
            <a:off x="4806351" y="1718813"/>
            <a:ext cx="1929203" cy="424621"/>
          </a:xfrm>
          <a:prstGeom prst="rect">
            <a:avLst/>
          </a:prstGeom>
          <a:solidFill>
            <a:sysClr val="window" lastClr="FFFFFF"/>
          </a:solidFill>
        </p:spPr>
        <p:txBody>
          <a:bodyPr wrap="square" rtlCol="0">
            <a:spAutoFit/>
          </a:bodyPr>
          <a:lstStyle/>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Requirements </a:t>
            </a:r>
          </a:p>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Projects</a:t>
            </a:r>
          </a:p>
        </p:txBody>
      </p:sp>
      <p:sp>
        <p:nvSpPr>
          <p:cNvPr id="59" name="TextBox 58">
            <a:extLst>
              <a:ext uri="{FF2B5EF4-FFF2-40B4-BE49-F238E27FC236}">
                <a16:creationId xmlns:a16="http://schemas.microsoft.com/office/drawing/2014/main" id="{D0F8868D-3F59-2248-A7AA-2417D7522ABB}"/>
              </a:ext>
            </a:extLst>
          </p:cNvPr>
          <p:cNvSpPr txBox="1"/>
          <p:nvPr/>
        </p:nvSpPr>
        <p:spPr>
          <a:xfrm rot="20817054" flipH="1">
            <a:off x="5448906" y="2541913"/>
            <a:ext cx="1929203" cy="424621"/>
          </a:xfrm>
          <a:prstGeom prst="rect">
            <a:avLst/>
          </a:prstGeom>
          <a:solidFill>
            <a:sysClr val="window" lastClr="FFFFFF"/>
          </a:solidFill>
        </p:spPr>
        <p:txBody>
          <a:bodyPr wrap="square" rtlCol="0">
            <a:spAutoFit/>
          </a:bodyPr>
          <a:lstStyle/>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Requirements </a:t>
            </a:r>
          </a:p>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Projects</a:t>
            </a:r>
          </a:p>
        </p:txBody>
      </p:sp>
      <p:sp>
        <p:nvSpPr>
          <p:cNvPr id="60" name="TextBox 59">
            <a:extLst>
              <a:ext uri="{FF2B5EF4-FFF2-40B4-BE49-F238E27FC236}">
                <a16:creationId xmlns:a16="http://schemas.microsoft.com/office/drawing/2014/main" id="{EB387978-7F2A-0B4F-B70E-9FD58061D096}"/>
              </a:ext>
            </a:extLst>
          </p:cNvPr>
          <p:cNvSpPr txBox="1"/>
          <p:nvPr/>
        </p:nvSpPr>
        <p:spPr>
          <a:xfrm rot="19643217" flipH="1">
            <a:off x="6507493" y="3213697"/>
            <a:ext cx="1749170" cy="424621"/>
          </a:xfrm>
          <a:prstGeom prst="rect">
            <a:avLst/>
          </a:prstGeom>
          <a:solidFill>
            <a:sysClr val="window" lastClr="FFFFFF"/>
          </a:solidFill>
        </p:spPr>
        <p:txBody>
          <a:bodyPr wrap="square" rtlCol="0">
            <a:spAutoFit/>
          </a:bodyPr>
          <a:lstStyle/>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Requirements </a:t>
            </a:r>
          </a:p>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Projects</a:t>
            </a:r>
          </a:p>
        </p:txBody>
      </p:sp>
      <p:sp>
        <p:nvSpPr>
          <p:cNvPr id="61" name="TextBox 60">
            <a:extLst>
              <a:ext uri="{FF2B5EF4-FFF2-40B4-BE49-F238E27FC236}">
                <a16:creationId xmlns:a16="http://schemas.microsoft.com/office/drawing/2014/main" id="{9F324D9E-D2BD-6443-8942-A797ADD17C58}"/>
              </a:ext>
            </a:extLst>
          </p:cNvPr>
          <p:cNvSpPr txBox="1"/>
          <p:nvPr/>
        </p:nvSpPr>
        <p:spPr>
          <a:xfrm rot="18750796" flipH="1">
            <a:off x="7779313" y="3644222"/>
            <a:ext cx="1548208" cy="424621"/>
          </a:xfrm>
          <a:prstGeom prst="rect">
            <a:avLst/>
          </a:prstGeom>
          <a:solidFill>
            <a:sysClr val="window" lastClr="FFFFFF"/>
          </a:solidFill>
        </p:spPr>
        <p:txBody>
          <a:bodyPr wrap="square" rtlCol="0">
            <a:spAutoFit/>
          </a:bodyPr>
          <a:lstStyle/>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Requirements </a:t>
            </a:r>
          </a:p>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Projects</a:t>
            </a:r>
          </a:p>
        </p:txBody>
      </p:sp>
      <p:sp>
        <p:nvSpPr>
          <p:cNvPr id="62" name="TextBox 61">
            <a:extLst>
              <a:ext uri="{FF2B5EF4-FFF2-40B4-BE49-F238E27FC236}">
                <a16:creationId xmlns:a16="http://schemas.microsoft.com/office/drawing/2014/main" id="{BC2E5938-CE22-A843-859D-10305922BBF5}"/>
              </a:ext>
            </a:extLst>
          </p:cNvPr>
          <p:cNvSpPr txBox="1"/>
          <p:nvPr/>
        </p:nvSpPr>
        <p:spPr>
          <a:xfrm rot="17419129" flipH="1">
            <a:off x="9329923" y="3871631"/>
            <a:ext cx="1371599" cy="424621"/>
          </a:xfrm>
          <a:prstGeom prst="rect">
            <a:avLst/>
          </a:prstGeom>
          <a:solidFill>
            <a:sysClr val="window" lastClr="FFFFFF"/>
          </a:solidFill>
        </p:spPr>
        <p:txBody>
          <a:bodyPr wrap="square" rtlCol="0">
            <a:spAutoFit/>
          </a:bodyPr>
          <a:lstStyle/>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Requirements </a:t>
            </a:r>
          </a:p>
          <a:p>
            <a:pPr marL="171399" marR="0" lvl="0" indent="-171399" algn="ctr" defTabSz="1218621"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itchFamily="34" charset="0"/>
                <a:cs typeface="Arial" pitchFamily="34" charset="0"/>
              </a:rPr>
              <a:t>Projects</a:t>
            </a:r>
          </a:p>
        </p:txBody>
      </p:sp>
      <p:sp>
        <p:nvSpPr>
          <p:cNvPr id="63" name="Oval 62">
            <a:extLst>
              <a:ext uri="{FF2B5EF4-FFF2-40B4-BE49-F238E27FC236}">
                <a16:creationId xmlns:a16="http://schemas.microsoft.com/office/drawing/2014/main" id="{3911C528-FCE7-2241-9927-F6C68AD44CB8}"/>
              </a:ext>
            </a:extLst>
          </p:cNvPr>
          <p:cNvSpPr/>
          <p:nvPr/>
        </p:nvSpPr>
        <p:spPr>
          <a:xfrm>
            <a:off x="750655" y="5439306"/>
            <a:ext cx="1356159" cy="825274"/>
          </a:xfrm>
          <a:prstGeom prst="ellipse">
            <a:avLst/>
          </a:prstGeom>
          <a:solidFill>
            <a:sysClr val="window" lastClr="FFFFFF"/>
          </a:solidFill>
          <a:ln w="25400" cap="flat" cmpd="sng" algn="ctr">
            <a:solidFill>
              <a:sysClr val="windowText" lastClr="000000"/>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8621"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Lower Priority Risks</a:t>
            </a:r>
          </a:p>
        </p:txBody>
      </p:sp>
      <p:sp>
        <p:nvSpPr>
          <p:cNvPr id="64" name="Oval 63">
            <a:extLst>
              <a:ext uri="{FF2B5EF4-FFF2-40B4-BE49-F238E27FC236}">
                <a16:creationId xmlns:a16="http://schemas.microsoft.com/office/drawing/2014/main" id="{76AC701C-40E4-7D43-B494-C192BD937ED0}"/>
              </a:ext>
            </a:extLst>
          </p:cNvPr>
          <p:cNvSpPr/>
          <p:nvPr/>
        </p:nvSpPr>
        <p:spPr>
          <a:xfrm>
            <a:off x="10494566" y="1116956"/>
            <a:ext cx="1356159" cy="825274"/>
          </a:xfrm>
          <a:prstGeom prst="ellipse">
            <a:avLst/>
          </a:prstGeom>
          <a:solidFill>
            <a:sysClr val="window" lastClr="FFFFFF"/>
          </a:solidFill>
          <a:ln w="25400" cap="flat" cmpd="sng" algn="ctr">
            <a:solidFill>
              <a:sysClr val="windowText" lastClr="000000"/>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8621"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High Priority Risks</a:t>
            </a:r>
          </a:p>
        </p:txBody>
      </p:sp>
    </p:spTree>
    <p:extLst>
      <p:ext uri="{BB962C8B-B14F-4D97-AF65-F5344CB8AC3E}">
        <p14:creationId xmlns:p14="http://schemas.microsoft.com/office/powerpoint/2010/main" val="262314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44E413-A70B-C64A-8BBF-BA43F0EB5F23}"/>
              </a:ext>
            </a:extLst>
          </p:cNvPr>
          <p:cNvSpPr>
            <a:spLocks noGrp="1"/>
          </p:cNvSpPr>
          <p:nvPr>
            <p:ph type="sldNum" sz="quarter" idx="12"/>
          </p:nvPr>
        </p:nvSpPr>
        <p:spPr/>
        <p:txBody>
          <a:bodyPr/>
          <a:lstStyle/>
          <a:p>
            <a:fld id="{96E69268-9C8B-4EBF-A9EE-DC5DC2D48DC3}" type="slidenum">
              <a:rPr lang="en-US" smtClean="0"/>
              <a:pPr/>
              <a:t>31</a:t>
            </a:fld>
            <a:endParaRPr lang="en-US" dirty="0"/>
          </a:p>
        </p:txBody>
      </p:sp>
      <p:sp>
        <p:nvSpPr>
          <p:cNvPr id="3" name="Title 2">
            <a:extLst>
              <a:ext uri="{FF2B5EF4-FFF2-40B4-BE49-F238E27FC236}">
                <a16:creationId xmlns:a16="http://schemas.microsoft.com/office/drawing/2014/main" id="{C6072AA7-3D3F-4F45-A319-460E48823236}"/>
              </a:ext>
            </a:extLst>
          </p:cNvPr>
          <p:cNvSpPr>
            <a:spLocks noGrp="1"/>
          </p:cNvSpPr>
          <p:nvPr>
            <p:ph type="title"/>
          </p:nvPr>
        </p:nvSpPr>
        <p:spPr/>
        <p:txBody>
          <a:bodyPr/>
          <a:lstStyle/>
          <a:p>
            <a:r>
              <a:rPr lang="en-US" b="1" dirty="0"/>
              <a:t>Prioritisation of Requirements</a:t>
            </a:r>
          </a:p>
        </p:txBody>
      </p:sp>
      <p:sp>
        <p:nvSpPr>
          <p:cNvPr id="4" name="Footer Placeholder 3">
            <a:extLst>
              <a:ext uri="{FF2B5EF4-FFF2-40B4-BE49-F238E27FC236}">
                <a16:creationId xmlns:a16="http://schemas.microsoft.com/office/drawing/2014/main" id="{7D3E6781-2D93-C347-A245-8EC5B6B2371B}"/>
              </a:ext>
            </a:extLst>
          </p:cNvPr>
          <p:cNvSpPr>
            <a:spLocks noGrp="1"/>
          </p:cNvSpPr>
          <p:nvPr>
            <p:ph type="ftr" sz="quarter" idx="11"/>
          </p:nvPr>
        </p:nvSpPr>
        <p:spPr/>
        <p:txBody>
          <a:bodyPr/>
          <a:lstStyle/>
          <a:p>
            <a:r>
              <a:rPr lang="en-US"/>
              <a:t>Confidential: Wolfpack</a:t>
            </a:r>
            <a:endParaRPr lang="en-US" dirty="0"/>
          </a:p>
        </p:txBody>
      </p:sp>
      <p:grpSp>
        <p:nvGrpSpPr>
          <p:cNvPr id="5" name="Group 4">
            <a:extLst>
              <a:ext uri="{FF2B5EF4-FFF2-40B4-BE49-F238E27FC236}">
                <a16:creationId xmlns:a16="http://schemas.microsoft.com/office/drawing/2014/main" id="{833AED05-7274-EA46-9EC8-4E2326969DFB}"/>
              </a:ext>
            </a:extLst>
          </p:cNvPr>
          <p:cNvGrpSpPr/>
          <p:nvPr/>
        </p:nvGrpSpPr>
        <p:grpSpPr>
          <a:xfrm>
            <a:off x="5718087" y="4068757"/>
            <a:ext cx="4499328" cy="461545"/>
            <a:chOff x="4302672" y="5822104"/>
            <a:chExt cx="4445792" cy="461665"/>
          </a:xfrm>
        </p:grpSpPr>
        <p:cxnSp>
          <p:nvCxnSpPr>
            <p:cNvPr id="6" name="Straight Connector 5">
              <a:extLst>
                <a:ext uri="{FF2B5EF4-FFF2-40B4-BE49-F238E27FC236}">
                  <a16:creationId xmlns:a16="http://schemas.microsoft.com/office/drawing/2014/main" id="{6D8B44F3-C41A-AB45-97C8-52E0F17CC996}"/>
                </a:ext>
              </a:extLst>
            </p:cNvPr>
            <p:cNvCxnSpPr/>
            <p:nvPr/>
          </p:nvCxnSpPr>
          <p:spPr>
            <a:xfrm>
              <a:off x="4302672" y="6093296"/>
              <a:ext cx="384707" cy="0"/>
            </a:xfrm>
            <a:prstGeom prst="line">
              <a:avLst/>
            </a:prstGeom>
            <a:noFill/>
            <a:ln w="19050" cap="flat" cmpd="sng" algn="ctr">
              <a:solidFill>
                <a:srgbClr val="29475F">
                  <a:shade val="95000"/>
                  <a:satMod val="105000"/>
                </a:srgbClr>
              </a:solidFill>
              <a:prstDash val="solid"/>
            </a:ln>
            <a:effectLst/>
          </p:spPr>
        </p:cxnSp>
        <p:sp>
          <p:nvSpPr>
            <p:cNvPr id="7" name="Rectangle 6">
              <a:extLst>
                <a:ext uri="{FF2B5EF4-FFF2-40B4-BE49-F238E27FC236}">
                  <a16:creationId xmlns:a16="http://schemas.microsoft.com/office/drawing/2014/main" id="{476DEA27-7822-DB46-AEA4-96621D058BCB}"/>
                </a:ext>
              </a:extLst>
            </p:cNvPr>
            <p:cNvSpPr/>
            <p:nvPr/>
          </p:nvSpPr>
          <p:spPr>
            <a:xfrm>
              <a:off x="4687379" y="5822104"/>
              <a:ext cx="4061085" cy="461665"/>
            </a:xfrm>
            <a:prstGeom prst="rect">
              <a:avLst/>
            </a:prstGeom>
            <a:ln>
              <a:solidFill>
                <a:srgbClr val="333333"/>
              </a:solidFill>
            </a:ln>
          </p:spPr>
          <p:txBody>
            <a:bodyPr wrap="square">
              <a:spAutoFit/>
            </a:bodyPr>
            <a:lstStyle/>
            <a:p>
              <a:pPr defTabSz="914126">
                <a:defRPr/>
              </a:pPr>
              <a:r>
                <a:rPr lang="en-CA" sz="1200" b="1" kern="0" dirty="0">
                  <a:solidFill>
                    <a:srgbClr val="333333"/>
                  </a:solidFill>
                  <a:latin typeface="Arial"/>
                </a:rPr>
                <a:t>NOT NOW </a:t>
              </a:r>
              <a:r>
                <a:rPr lang="en-CA" sz="1200" kern="0" dirty="0">
                  <a:solidFill>
                    <a:srgbClr val="333333"/>
                  </a:solidFill>
                  <a:latin typeface="Arial"/>
                </a:rPr>
                <a:t>- Requirements that </a:t>
              </a:r>
              <a:r>
                <a:rPr lang="en-CA" sz="1200" b="1" kern="0" dirty="0">
                  <a:solidFill>
                    <a:srgbClr val="333333"/>
                  </a:solidFill>
                  <a:latin typeface="Arial"/>
                </a:rPr>
                <a:t>won’t</a:t>
              </a:r>
              <a:r>
                <a:rPr lang="en-CA" sz="1200" kern="0" dirty="0">
                  <a:solidFill>
                    <a:srgbClr val="333333"/>
                  </a:solidFill>
                  <a:latin typeface="Arial"/>
                </a:rPr>
                <a:t> be considered in this phase, but may be considered in future.</a:t>
              </a:r>
            </a:p>
          </p:txBody>
        </p:sp>
      </p:grpSp>
      <p:sp>
        <p:nvSpPr>
          <p:cNvPr id="8" name="Text Placeholder 15">
            <a:extLst>
              <a:ext uri="{FF2B5EF4-FFF2-40B4-BE49-F238E27FC236}">
                <a16:creationId xmlns:a16="http://schemas.microsoft.com/office/drawing/2014/main" id="{E09E1646-2D3A-664B-A69C-CCB7F400FA5A}"/>
              </a:ext>
            </a:extLst>
          </p:cNvPr>
          <p:cNvSpPr txBox="1">
            <a:spLocks/>
          </p:cNvSpPr>
          <p:nvPr/>
        </p:nvSpPr>
        <p:spPr>
          <a:xfrm>
            <a:off x="1128419" y="1132852"/>
            <a:ext cx="9212144" cy="411800"/>
          </a:xfrm>
          <a:prstGeom prst="rect">
            <a:avLst/>
          </a:prstGeom>
          <a:solidFill>
            <a:srgbClr val="96B8D2">
              <a:lumMod val="20000"/>
              <a:lumOff val="80000"/>
            </a:srgbClr>
          </a:solidFill>
        </p:spPr>
        <p:txBody>
          <a:bodyPr anchor="ct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26">
              <a:buClr>
                <a:srgbClr val="333333"/>
              </a:buClr>
              <a:buNone/>
              <a:defRPr/>
            </a:pPr>
            <a:r>
              <a:rPr lang="en-CA" sz="1600" dirty="0">
                <a:solidFill>
                  <a:srgbClr val="29475F"/>
                </a:solidFill>
                <a:latin typeface="Arial"/>
              </a:rPr>
              <a:t>Prioritisation ensures that the business operations team focuses on the important requirements.</a:t>
            </a:r>
          </a:p>
        </p:txBody>
      </p:sp>
      <p:graphicFrame>
        <p:nvGraphicFramePr>
          <p:cNvPr id="9" name="Diagram 8">
            <a:extLst>
              <a:ext uri="{FF2B5EF4-FFF2-40B4-BE49-F238E27FC236}">
                <a16:creationId xmlns:a16="http://schemas.microsoft.com/office/drawing/2014/main" id="{ACA5B62B-72C1-224A-B893-80F8ABD13941}"/>
              </a:ext>
            </a:extLst>
          </p:cNvPr>
          <p:cNvGraphicFramePr/>
          <p:nvPr>
            <p:extLst>
              <p:ext uri="{D42A27DB-BD31-4B8C-83A1-F6EECF244321}">
                <p14:modId xmlns:p14="http://schemas.microsoft.com/office/powerpoint/2010/main" val="4249958558"/>
              </p:ext>
            </p:extLst>
          </p:nvPr>
        </p:nvGraphicFramePr>
        <p:xfrm>
          <a:off x="1371242" y="1732536"/>
          <a:ext cx="4736184" cy="3083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a:extLst>
              <a:ext uri="{FF2B5EF4-FFF2-40B4-BE49-F238E27FC236}">
                <a16:creationId xmlns:a16="http://schemas.microsoft.com/office/drawing/2014/main" id="{7A66BD1F-E53A-554D-8DD7-BC7C522F372C}"/>
              </a:ext>
            </a:extLst>
          </p:cNvPr>
          <p:cNvGrpSpPr/>
          <p:nvPr/>
        </p:nvGrpSpPr>
        <p:grpSpPr>
          <a:xfrm>
            <a:off x="4206313" y="2144206"/>
            <a:ext cx="6011101" cy="461545"/>
            <a:chOff x="2842530" y="3897052"/>
            <a:chExt cx="5905934" cy="461665"/>
          </a:xfrm>
        </p:grpSpPr>
        <p:sp>
          <p:nvSpPr>
            <p:cNvPr id="11" name="Rectangle 10">
              <a:extLst>
                <a:ext uri="{FF2B5EF4-FFF2-40B4-BE49-F238E27FC236}">
                  <a16:creationId xmlns:a16="http://schemas.microsoft.com/office/drawing/2014/main" id="{0C4FB988-04B1-1A4C-A271-E89C0DCE9DF2}"/>
                </a:ext>
              </a:extLst>
            </p:cNvPr>
            <p:cNvSpPr/>
            <p:nvPr/>
          </p:nvSpPr>
          <p:spPr>
            <a:xfrm>
              <a:off x="4716464" y="3897052"/>
              <a:ext cx="4032000" cy="461665"/>
            </a:xfrm>
            <a:prstGeom prst="rect">
              <a:avLst/>
            </a:prstGeom>
            <a:ln>
              <a:solidFill>
                <a:srgbClr val="333333"/>
              </a:solidFill>
            </a:ln>
          </p:spPr>
          <p:txBody>
            <a:bodyPr wrap="square">
              <a:spAutoFit/>
            </a:bodyPr>
            <a:lstStyle/>
            <a:p>
              <a:pPr defTabSz="914126">
                <a:defRPr/>
              </a:pPr>
              <a:r>
                <a:rPr lang="en-CA" sz="1200" b="1" kern="0" dirty="0">
                  <a:solidFill>
                    <a:srgbClr val="333333"/>
                  </a:solidFill>
                  <a:latin typeface="Arial"/>
                </a:rPr>
                <a:t>CRITICAL</a:t>
              </a:r>
              <a:r>
                <a:rPr lang="en-CA" sz="1200" kern="0" dirty="0">
                  <a:solidFill>
                    <a:srgbClr val="333333"/>
                  </a:solidFill>
                  <a:latin typeface="Arial"/>
                </a:rPr>
                <a:t> - Requirements that </a:t>
              </a:r>
              <a:r>
                <a:rPr lang="en-CA" sz="1200" b="1" kern="0" dirty="0">
                  <a:solidFill>
                    <a:srgbClr val="333333"/>
                  </a:solidFill>
                  <a:latin typeface="Arial"/>
                </a:rPr>
                <a:t>must</a:t>
              </a:r>
              <a:r>
                <a:rPr lang="en-CA" sz="1200" kern="0" dirty="0">
                  <a:solidFill>
                    <a:srgbClr val="333333"/>
                  </a:solidFill>
                  <a:latin typeface="Arial"/>
                </a:rPr>
                <a:t> be considered first &amp; implemented immediately.</a:t>
              </a:r>
            </a:p>
          </p:txBody>
        </p:sp>
        <p:cxnSp>
          <p:nvCxnSpPr>
            <p:cNvPr id="12" name="Straight Connector 11">
              <a:extLst>
                <a:ext uri="{FF2B5EF4-FFF2-40B4-BE49-F238E27FC236}">
                  <a16:creationId xmlns:a16="http://schemas.microsoft.com/office/drawing/2014/main" id="{B60A305F-DCAD-E644-BBFF-336C3EF4666D}"/>
                </a:ext>
              </a:extLst>
            </p:cNvPr>
            <p:cNvCxnSpPr>
              <a:endCxn id="11" idx="1"/>
            </p:cNvCxnSpPr>
            <p:nvPr/>
          </p:nvCxnSpPr>
          <p:spPr>
            <a:xfrm>
              <a:off x="2842530" y="4127885"/>
              <a:ext cx="1873934" cy="0"/>
            </a:xfrm>
            <a:prstGeom prst="line">
              <a:avLst/>
            </a:prstGeom>
            <a:noFill/>
            <a:ln w="19050" cap="flat" cmpd="sng" algn="ctr">
              <a:solidFill>
                <a:srgbClr val="29475F">
                  <a:shade val="95000"/>
                  <a:satMod val="105000"/>
                </a:srgbClr>
              </a:solidFill>
              <a:prstDash val="solid"/>
            </a:ln>
            <a:effectLst/>
          </p:spPr>
        </p:cxnSp>
      </p:grpSp>
      <p:grpSp>
        <p:nvGrpSpPr>
          <p:cNvPr id="13" name="Group 12">
            <a:extLst>
              <a:ext uri="{FF2B5EF4-FFF2-40B4-BE49-F238E27FC236}">
                <a16:creationId xmlns:a16="http://schemas.microsoft.com/office/drawing/2014/main" id="{0737EC55-D048-D74E-B978-2E4B22ED3D84}"/>
              </a:ext>
            </a:extLst>
          </p:cNvPr>
          <p:cNvGrpSpPr/>
          <p:nvPr/>
        </p:nvGrpSpPr>
        <p:grpSpPr>
          <a:xfrm>
            <a:off x="5204770" y="3427240"/>
            <a:ext cx="5012646" cy="461545"/>
            <a:chOff x="3810133" y="5193196"/>
            <a:chExt cx="4938331" cy="461665"/>
          </a:xfrm>
        </p:grpSpPr>
        <p:cxnSp>
          <p:nvCxnSpPr>
            <p:cNvPr id="14" name="Straight Connector 13">
              <a:extLst>
                <a:ext uri="{FF2B5EF4-FFF2-40B4-BE49-F238E27FC236}">
                  <a16:creationId xmlns:a16="http://schemas.microsoft.com/office/drawing/2014/main" id="{3E971335-E930-C249-8DA4-3B6F8E42D2BF}"/>
                </a:ext>
              </a:extLst>
            </p:cNvPr>
            <p:cNvCxnSpPr>
              <a:endCxn id="15" idx="1"/>
            </p:cNvCxnSpPr>
            <p:nvPr/>
          </p:nvCxnSpPr>
          <p:spPr>
            <a:xfrm flipV="1">
              <a:off x="3810133" y="5424029"/>
              <a:ext cx="895374" cy="56"/>
            </a:xfrm>
            <a:prstGeom prst="line">
              <a:avLst/>
            </a:prstGeom>
            <a:noFill/>
            <a:ln w="19050" cap="flat" cmpd="sng" algn="ctr">
              <a:solidFill>
                <a:srgbClr val="29475F">
                  <a:shade val="95000"/>
                  <a:satMod val="105000"/>
                </a:srgbClr>
              </a:solidFill>
              <a:prstDash val="solid"/>
            </a:ln>
            <a:effectLst/>
          </p:spPr>
        </p:cxnSp>
        <p:sp>
          <p:nvSpPr>
            <p:cNvPr id="15" name="Rectangle 14">
              <a:extLst>
                <a:ext uri="{FF2B5EF4-FFF2-40B4-BE49-F238E27FC236}">
                  <a16:creationId xmlns:a16="http://schemas.microsoft.com/office/drawing/2014/main" id="{A0F60116-297D-634B-BCD2-82D4357AC14F}"/>
                </a:ext>
              </a:extLst>
            </p:cNvPr>
            <p:cNvSpPr/>
            <p:nvPr/>
          </p:nvSpPr>
          <p:spPr>
            <a:xfrm>
              <a:off x="4705507" y="5193196"/>
              <a:ext cx="4042957" cy="461665"/>
            </a:xfrm>
            <a:prstGeom prst="rect">
              <a:avLst/>
            </a:prstGeom>
            <a:ln>
              <a:solidFill>
                <a:srgbClr val="333333"/>
              </a:solidFill>
            </a:ln>
          </p:spPr>
          <p:txBody>
            <a:bodyPr wrap="square">
              <a:spAutoFit/>
            </a:bodyPr>
            <a:lstStyle/>
            <a:p>
              <a:pPr defTabSz="914126">
                <a:defRPr/>
              </a:pPr>
              <a:r>
                <a:rPr lang="en-CA" sz="1200" b="1" kern="0" dirty="0">
                  <a:solidFill>
                    <a:srgbClr val="333333"/>
                  </a:solidFill>
                  <a:latin typeface="Arial"/>
                </a:rPr>
                <a:t>NICE TO HAVE </a:t>
              </a:r>
              <a:r>
                <a:rPr lang="en-CA" sz="1200" kern="0" dirty="0">
                  <a:solidFill>
                    <a:srgbClr val="333333"/>
                  </a:solidFill>
                  <a:latin typeface="Arial"/>
                </a:rPr>
                <a:t>- Requirements that are desirable but not a priority and </a:t>
              </a:r>
              <a:r>
                <a:rPr lang="en-CA" sz="1200" b="1" kern="0" dirty="0">
                  <a:solidFill>
                    <a:srgbClr val="333333"/>
                  </a:solidFill>
                  <a:latin typeface="Arial"/>
                </a:rPr>
                <a:t>could</a:t>
              </a:r>
              <a:r>
                <a:rPr lang="en-CA" sz="1200" kern="0" dirty="0">
                  <a:solidFill>
                    <a:srgbClr val="333333"/>
                  </a:solidFill>
                  <a:latin typeface="Arial"/>
                </a:rPr>
                <a:t> be included if resources are available.</a:t>
              </a:r>
            </a:p>
          </p:txBody>
        </p:sp>
      </p:grpSp>
      <p:sp>
        <p:nvSpPr>
          <p:cNvPr id="16" name="Rectangle 15">
            <a:extLst>
              <a:ext uri="{FF2B5EF4-FFF2-40B4-BE49-F238E27FC236}">
                <a16:creationId xmlns:a16="http://schemas.microsoft.com/office/drawing/2014/main" id="{EF27C382-250B-A042-AB3F-6A861D015908}"/>
              </a:ext>
            </a:extLst>
          </p:cNvPr>
          <p:cNvSpPr/>
          <p:nvPr/>
        </p:nvSpPr>
        <p:spPr>
          <a:xfrm>
            <a:off x="1730272" y="4924258"/>
            <a:ext cx="8623534" cy="1385062"/>
          </a:xfrm>
          <a:prstGeom prst="rect">
            <a:avLst/>
          </a:prstGeom>
          <a:solidFill>
            <a:srgbClr val="FFFFFF">
              <a:lumMod val="95000"/>
            </a:srgbClr>
          </a:solidFill>
          <a:ln>
            <a:noFill/>
          </a:ln>
        </p:spPr>
        <p:txBody>
          <a:bodyPr wrap="square" tIns="89977" bIns="89977" anchor="ctr">
            <a:noAutofit/>
          </a:bodyPr>
          <a:lstStyle/>
          <a:p>
            <a:pPr defTabSz="914126">
              <a:defRPr/>
            </a:pPr>
            <a:r>
              <a:rPr lang="en-CA" sz="1400" kern="0" dirty="0">
                <a:solidFill>
                  <a:srgbClr val="333333">
                    <a:lumMod val="75000"/>
                  </a:srgbClr>
                </a:solidFill>
                <a:latin typeface="Arial"/>
              </a:rPr>
              <a:t>Prioritisation is the process of </a:t>
            </a:r>
            <a:r>
              <a:rPr lang="en-CA" sz="1400" b="1" kern="0" dirty="0">
                <a:solidFill>
                  <a:srgbClr val="333333">
                    <a:lumMod val="75000"/>
                  </a:srgbClr>
                </a:solidFill>
                <a:latin typeface="Arial"/>
              </a:rPr>
              <a:t>ranking each requirement based on its importance </a:t>
            </a:r>
            <a:r>
              <a:rPr lang="en-CA" sz="1400" kern="0" dirty="0">
                <a:solidFill>
                  <a:srgbClr val="333333">
                    <a:lumMod val="75000"/>
                  </a:srgbClr>
                </a:solidFill>
                <a:latin typeface="Arial"/>
              </a:rPr>
              <a:t>to business requirements. Hold a separate meeting for the domain SMEs, implementation SMEs, project managers, and project sponsors to prioritise the requirements list. At the conclusion of the meeting, </a:t>
            </a:r>
            <a:r>
              <a:rPr lang="en-CA" sz="1400" b="1" kern="0" dirty="0">
                <a:solidFill>
                  <a:srgbClr val="333333">
                    <a:lumMod val="75000"/>
                  </a:srgbClr>
                </a:solidFill>
                <a:latin typeface="Arial"/>
              </a:rPr>
              <a:t>each requirement should be assigned a priority level</a:t>
            </a:r>
            <a:r>
              <a:rPr lang="en-CA" sz="1400" kern="0" dirty="0">
                <a:solidFill>
                  <a:srgbClr val="333333">
                    <a:lumMod val="75000"/>
                  </a:srgbClr>
                </a:solidFill>
                <a:latin typeface="Arial"/>
              </a:rPr>
              <a:t>. The implementation SMEs will use these priority levels to ensure that efforts are targeted toward </a:t>
            </a:r>
            <a:r>
              <a:rPr lang="en-CA" sz="1400" b="1" kern="0" dirty="0">
                <a:solidFill>
                  <a:srgbClr val="333333">
                    <a:lumMod val="75000"/>
                  </a:srgbClr>
                </a:solidFill>
                <a:latin typeface="Arial"/>
              </a:rPr>
              <a:t>the proper requirements and the plan features available on each release</a:t>
            </a:r>
            <a:r>
              <a:rPr lang="en-CA" sz="1400" kern="0" dirty="0">
                <a:solidFill>
                  <a:srgbClr val="333333">
                    <a:lumMod val="75000"/>
                  </a:srgbClr>
                </a:solidFill>
                <a:latin typeface="Arial"/>
              </a:rPr>
              <a:t>. </a:t>
            </a:r>
          </a:p>
        </p:txBody>
      </p:sp>
      <p:grpSp>
        <p:nvGrpSpPr>
          <p:cNvPr id="17" name="Group 16">
            <a:extLst>
              <a:ext uri="{FF2B5EF4-FFF2-40B4-BE49-F238E27FC236}">
                <a16:creationId xmlns:a16="http://schemas.microsoft.com/office/drawing/2014/main" id="{AACD7767-16D5-A440-87F3-4F618B983DA4}"/>
              </a:ext>
            </a:extLst>
          </p:cNvPr>
          <p:cNvGrpSpPr/>
          <p:nvPr/>
        </p:nvGrpSpPr>
        <p:grpSpPr>
          <a:xfrm>
            <a:off x="4723380" y="2785723"/>
            <a:ext cx="5494036" cy="461545"/>
            <a:chOff x="3358679" y="4561964"/>
            <a:chExt cx="5389785" cy="461665"/>
          </a:xfrm>
        </p:grpSpPr>
        <p:cxnSp>
          <p:nvCxnSpPr>
            <p:cNvPr id="18" name="Straight Connector 17">
              <a:extLst>
                <a:ext uri="{FF2B5EF4-FFF2-40B4-BE49-F238E27FC236}">
                  <a16:creationId xmlns:a16="http://schemas.microsoft.com/office/drawing/2014/main" id="{43A9DAD8-0A06-B642-82AD-D07804AE776F}"/>
                </a:ext>
              </a:extLst>
            </p:cNvPr>
            <p:cNvCxnSpPr>
              <a:endCxn id="19" idx="1"/>
            </p:cNvCxnSpPr>
            <p:nvPr/>
          </p:nvCxnSpPr>
          <p:spPr>
            <a:xfrm>
              <a:off x="3358679" y="4792797"/>
              <a:ext cx="1357785" cy="0"/>
            </a:xfrm>
            <a:prstGeom prst="line">
              <a:avLst/>
            </a:prstGeom>
            <a:noFill/>
            <a:ln w="19050" cap="flat" cmpd="sng" algn="ctr">
              <a:solidFill>
                <a:srgbClr val="29475F">
                  <a:shade val="95000"/>
                  <a:satMod val="105000"/>
                </a:srgbClr>
              </a:solidFill>
              <a:prstDash val="solid"/>
            </a:ln>
            <a:effectLst/>
          </p:spPr>
        </p:cxnSp>
        <p:sp>
          <p:nvSpPr>
            <p:cNvPr id="19" name="Rectangle 18">
              <a:extLst>
                <a:ext uri="{FF2B5EF4-FFF2-40B4-BE49-F238E27FC236}">
                  <a16:creationId xmlns:a16="http://schemas.microsoft.com/office/drawing/2014/main" id="{DFB60B75-7CE2-3E42-BAC7-9E51D839D75E}"/>
                </a:ext>
              </a:extLst>
            </p:cNvPr>
            <p:cNvSpPr/>
            <p:nvPr/>
          </p:nvSpPr>
          <p:spPr>
            <a:xfrm>
              <a:off x="4716464" y="4561964"/>
              <a:ext cx="4032000" cy="461665"/>
            </a:xfrm>
            <a:prstGeom prst="rect">
              <a:avLst/>
            </a:prstGeom>
            <a:ln>
              <a:solidFill>
                <a:srgbClr val="333333"/>
              </a:solidFill>
            </a:ln>
          </p:spPr>
          <p:txBody>
            <a:bodyPr wrap="square">
              <a:spAutoFit/>
            </a:bodyPr>
            <a:lstStyle/>
            <a:p>
              <a:pPr defTabSz="914126">
                <a:defRPr/>
              </a:pPr>
              <a:r>
                <a:rPr lang="en-CA" sz="1200" b="1" kern="0" dirty="0">
                  <a:solidFill>
                    <a:srgbClr val="333333"/>
                  </a:solidFill>
                  <a:latin typeface="Arial"/>
                </a:rPr>
                <a:t>HIGH</a:t>
              </a:r>
              <a:r>
                <a:rPr lang="en-CA" sz="1200" kern="0" dirty="0">
                  <a:solidFill>
                    <a:srgbClr val="333333"/>
                  </a:solidFill>
                  <a:latin typeface="Arial"/>
                </a:rPr>
                <a:t> - Requirements that are a high priority and </a:t>
              </a:r>
              <a:r>
                <a:rPr lang="en-CA" sz="1200" b="1" kern="0" dirty="0">
                  <a:solidFill>
                    <a:srgbClr val="333333"/>
                  </a:solidFill>
                  <a:latin typeface="Arial"/>
                </a:rPr>
                <a:t>should</a:t>
              </a:r>
              <a:r>
                <a:rPr lang="en-CA" sz="1200" kern="0" dirty="0">
                  <a:solidFill>
                    <a:srgbClr val="333333"/>
                  </a:solidFill>
                  <a:latin typeface="Arial"/>
                </a:rPr>
                <a:t> be included in the solution if possible.</a:t>
              </a:r>
            </a:p>
          </p:txBody>
        </p:sp>
      </p:grpSp>
      <p:sp>
        <p:nvSpPr>
          <p:cNvPr id="20" name="TextBox 19">
            <a:extLst>
              <a:ext uri="{FF2B5EF4-FFF2-40B4-BE49-F238E27FC236}">
                <a16:creationId xmlns:a16="http://schemas.microsoft.com/office/drawing/2014/main" id="{365B3A2A-CD55-7040-8D8E-37B1294C7B51}"/>
              </a:ext>
            </a:extLst>
          </p:cNvPr>
          <p:cNvSpPr txBox="1"/>
          <p:nvPr/>
        </p:nvSpPr>
        <p:spPr>
          <a:xfrm rot="5400000" flipH="1">
            <a:off x="9853659" y="3320998"/>
            <a:ext cx="1744579" cy="674031"/>
          </a:xfrm>
          <a:prstGeom prst="rect">
            <a:avLst/>
          </a:prstGeom>
          <a:noFill/>
          <a:ln>
            <a:solidFill>
              <a:srgbClr val="002060"/>
            </a:solidFill>
          </a:ln>
        </p:spPr>
        <p:txBody>
          <a:bodyPr wrap="square" rtlCol="0">
            <a:spAutoFit/>
          </a:bodyPr>
          <a:lstStyle/>
          <a:p>
            <a:pPr algn="ctr" defTabSz="1218621">
              <a:lnSpc>
                <a:spcPct val="90000"/>
              </a:lnSpc>
              <a:defRPr/>
            </a:pPr>
            <a:r>
              <a:rPr lang="en-US" sz="1400" kern="0" dirty="0">
                <a:solidFill>
                  <a:prstClr val="black">
                    <a:lumMod val="65000"/>
                    <a:lumOff val="35000"/>
                  </a:prstClr>
                </a:solidFill>
                <a:latin typeface="Arial" pitchFamily="34" charset="0"/>
                <a:cs typeface="Arial" pitchFamily="34" charset="0"/>
              </a:rPr>
              <a:t>Security Programme</a:t>
            </a:r>
            <a:endParaRPr lang="en-US" sz="1400" dirty="0">
              <a:solidFill>
                <a:prstClr val="black">
                  <a:lumMod val="65000"/>
                  <a:lumOff val="35000"/>
                </a:prstClr>
              </a:solidFill>
              <a:latin typeface="Arial" pitchFamily="34" charset="0"/>
              <a:cs typeface="Arial" pitchFamily="34" charset="0"/>
            </a:endParaRPr>
          </a:p>
          <a:p>
            <a:pPr algn="ctr" defTabSz="1218621">
              <a:lnSpc>
                <a:spcPct val="90000"/>
              </a:lnSpc>
              <a:defRPr/>
            </a:pPr>
            <a:endParaRPr lang="en-US" sz="1400" dirty="0">
              <a:solidFill>
                <a:prstClr val="black">
                  <a:lumMod val="65000"/>
                  <a:lumOff val="35000"/>
                </a:prstClr>
              </a:solidFill>
              <a:latin typeface="Arial" pitchFamily="34" charset="0"/>
              <a:cs typeface="Arial" pitchFamily="34" charset="0"/>
            </a:endParaRPr>
          </a:p>
        </p:txBody>
      </p:sp>
      <p:pic>
        <p:nvPicPr>
          <p:cNvPr id="27" name="Picture 26">
            <a:extLst>
              <a:ext uri="{FF2B5EF4-FFF2-40B4-BE49-F238E27FC236}">
                <a16:creationId xmlns:a16="http://schemas.microsoft.com/office/drawing/2014/main" id="{5BC35837-8A0E-C14F-98FB-623A4BE49913}"/>
              </a:ext>
            </a:extLst>
          </p:cNvPr>
          <p:cNvPicPr>
            <a:picLocks noChangeAspect="1"/>
          </p:cNvPicPr>
          <p:nvPr/>
        </p:nvPicPr>
        <p:blipFill>
          <a:blip r:embed="rId7"/>
          <a:stretch>
            <a:fillRect/>
          </a:stretch>
        </p:blipFill>
        <p:spPr>
          <a:xfrm>
            <a:off x="10234209" y="1917471"/>
            <a:ext cx="981968" cy="736476"/>
          </a:xfrm>
          <a:prstGeom prst="rect">
            <a:avLst/>
          </a:prstGeom>
        </p:spPr>
      </p:pic>
    </p:spTree>
    <p:extLst>
      <p:ext uri="{BB962C8B-B14F-4D97-AF65-F5344CB8AC3E}">
        <p14:creationId xmlns:p14="http://schemas.microsoft.com/office/powerpoint/2010/main" val="1246766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1E159C-839F-0243-B970-CFC3EA43EC5E}"/>
              </a:ext>
            </a:extLst>
          </p:cNvPr>
          <p:cNvSpPr>
            <a:spLocks noGrp="1"/>
          </p:cNvSpPr>
          <p:nvPr>
            <p:ph type="sldNum" sz="quarter" idx="12"/>
          </p:nvPr>
        </p:nvSpPr>
        <p:spPr/>
        <p:txBody>
          <a:bodyPr/>
          <a:lstStyle/>
          <a:p>
            <a:fld id="{96E69268-9C8B-4EBF-A9EE-DC5DC2D48DC3}" type="slidenum">
              <a:rPr lang="en-US" smtClean="0"/>
              <a:pPr/>
              <a:t>32</a:t>
            </a:fld>
            <a:endParaRPr lang="en-US" dirty="0"/>
          </a:p>
        </p:txBody>
      </p:sp>
      <p:sp>
        <p:nvSpPr>
          <p:cNvPr id="3" name="Title 2">
            <a:extLst>
              <a:ext uri="{FF2B5EF4-FFF2-40B4-BE49-F238E27FC236}">
                <a16:creationId xmlns:a16="http://schemas.microsoft.com/office/drawing/2014/main" id="{E39A9726-EEFA-0F49-9C05-1F22057B6DF4}"/>
              </a:ext>
            </a:extLst>
          </p:cNvPr>
          <p:cNvSpPr>
            <a:spLocks noGrp="1"/>
          </p:cNvSpPr>
          <p:nvPr>
            <p:ph type="title"/>
          </p:nvPr>
        </p:nvSpPr>
        <p:spPr/>
        <p:txBody>
          <a:bodyPr/>
          <a:lstStyle/>
          <a:p>
            <a:r>
              <a:rPr lang="en-ZA" sz="3200" b="1" dirty="0"/>
              <a:t>Develop an Effective Risk Management Programme</a:t>
            </a:r>
            <a:endParaRPr lang="en-US" sz="3200" b="1" dirty="0"/>
          </a:p>
        </p:txBody>
      </p:sp>
      <p:sp>
        <p:nvSpPr>
          <p:cNvPr id="4" name="Footer Placeholder 3">
            <a:extLst>
              <a:ext uri="{FF2B5EF4-FFF2-40B4-BE49-F238E27FC236}">
                <a16:creationId xmlns:a16="http://schemas.microsoft.com/office/drawing/2014/main" id="{84DC8C58-C498-644F-9310-036F52658AE1}"/>
              </a:ext>
            </a:extLst>
          </p:cNvPr>
          <p:cNvSpPr>
            <a:spLocks noGrp="1"/>
          </p:cNvSpPr>
          <p:nvPr>
            <p:ph type="ftr" sz="quarter" idx="11"/>
          </p:nvPr>
        </p:nvSpPr>
        <p:spPr/>
        <p:txBody>
          <a:bodyPr/>
          <a:lstStyle/>
          <a:p>
            <a:r>
              <a:rPr lang="en-US"/>
              <a:t>Confidential: Wolfpack</a:t>
            </a:r>
            <a:endParaRPr lang="en-US" dirty="0"/>
          </a:p>
        </p:txBody>
      </p:sp>
      <p:cxnSp>
        <p:nvCxnSpPr>
          <p:cNvPr id="5" name="Elbow Connector 4">
            <a:extLst>
              <a:ext uri="{FF2B5EF4-FFF2-40B4-BE49-F238E27FC236}">
                <a16:creationId xmlns:a16="http://schemas.microsoft.com/office/drawing/2014/main" id="{A799EE10-2C1F-4742-821A-5A3A359B06A3}"/>
              </a:ext>
            </a:extLst>
          </p:cNvPr>
          <p:cNvCxnSpPr>
            <a:cxnSpLocks/>
          </p:cNvCxnSpPr>
          <p:nvPr/>
        </p:nvCxnSpPr>
        <p:spPr>
          <a:xfrm rot="5400000">
            <a:off x="6535194" y="4097419"/>
            <a:ext cx="1067478" cy="602733"/>
          </a:xfrm>
          <a:prstGeom prst="bentConnector3">
            <a:avLst>
              <a:gd name="adj1" fmla="val 50000"/>
            </a:avLst>
          </a:prstGeom>
          <a:noFill/>
          <a:ln w="9525" cap="flat" cmpd="sng" algn="ctr">
            <a:solidFill>
              <a:srgbClr val="C00000"/>
            </a:solidFill>
            <a:prstDash val="solid"/>
            <a:headEnd type="none" w="med" len="med"/>
            <a:tailEnd type="arrow"/>
          </a:ln>
          <a:effectLst/>
        </p:spPr>
      </p:cxnSp>
      <p:cxnSp>
        <p:nvCxnSpPr>
          <p:cNvPr id="6" name="Elbow Connector 5">
            <a:extLst>
              <a:ext uri="{FF2B5EF4-FFF2-40B4-BE49-F238E27FC236}">
                <a16:creationId xmlns:a16="http://schemas.microsoft.com/office/drawing/2014/main" id="{B1ED18E1-F486-7E47-995B-EAA27B206018}"/>
              </a:ext>
            </a:extLst>
          </p:cNvPr>
          <p:cNvCxnSpPr>
            <a:cxnSpLocks/>
          </p:cNvCxnSpPr>
          <p:nvPr/>
        </p:nvCxnSpPr>
        <p:spPr>
          <a:xfrm rot="5400000">
            <a:off x="5438452" y="4383216"/>
            <a:ext cx="695769" cy="402847"/>
          </a:xfrm>
          <a:prstGeom prst="bentConnector3">
            <a:avLst>
              <a:gd name="adj1" fmla="val 36861"/>
            </a:avLst>
          </a:prstGeom>
          <a:noFill/>
          <a:ln w="9525" cap="flat" cmpd="sng" algn="ctr">
            <a:solidFill>
              <a:srgbClr val="C00000"/>
            </a:solidFill>
            <a:prstDash val="solid"/>
            <a:headEnd type="none" w="med" len="med"/>
            <a:tailEnd type="arrow"/>
          </a:ln>
          <a:effectLst/>
        </p:spPr>
      </p:cxnSp>
      <p:sp>
        <p:nvSpPr>
          <p:cNvPr id="7" name="Rectangle 6">
            <a:extLst>
              <a:ext uri="{FF2B5EF4-FFF2-40B4-BE49-F238E27FC236}">
                <a16:creationId xmlns:a16="http://schemas.microsoft.com/office/drawing/2014/main" id="{A91548DB-3E46-B340-8A9B-211203C205CA}"/>
              </a:ext>
            </a:extLst>
          </p:cNvPr>
          <p:cNvSpPr/>
          <p:nvPr/>
        </p:nvSpPr>
        <p:spPr>
          <a:xfrm>
            <a:off x="1391159" y="3357648"/>
            <a:ext cx="4194600" cy="575914"/>
          </a:xfrm>
          <a:prstGeom prst="rect">
            <a:avLst/>
          </a:prstGeom>
          <a:gradFill rotWithShape="1">
            <a:gsLst>
              <a:gs pos="0">
                <a:srgbClr val="787C82">
                  <a:shade val="51000"/>
                  <a:satMod val="130000"/>
                </a:srgbClr>
              </a:gs>
              <a:gs pos="80000">
                <a:srgbClr val="787C82">
                  <a:shade val="93000"/>
                  <a:satMod val="130000"/>
                </a:srgbClr>
              </a:gs>
              <a:gs pos="100000">
                <a:srgbClr val="787C82">
                  <a:shade val="94000"/>
                  <a:satMod val="135000"/>
                </a:srgbClr>
              </a:gs>
            </a:gsLst>
            <a:lin ang="16200000" scaled="0"/>
          </a:gradFill>
          <a:ln w="9525" cap="flat" cmpd="sng" algn="ctr">
            <a:solidFill>
              <a:srgbClr val="787C8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126" fontAlgn="base">
              <a:spcBef>
                <a:spcPct val="0"/>
              </a:spcBef>
              <a:spcAft>
                <a:spcPct val="0"/>
              </a:spcAft>
              <a:defRPr/>
            </a:pPr>
            <a:r>
              <a:rPr lang="en-US" sz="1799" b="1" kern="0" dirty="0">
                <a:solidFill>
                  <a:prstClr val="white"/>
                </a:solidFill>
                <a:latin typeface="Calibri"/>
              </a:rPr>
              <a:t>(IT) GOVERNANCE / RISK / COMPLIANCE</a:t>
            </a:r>
            <a:endParaRPr lang="en-GB" sz="1799" b="1" kern="0" dirty="0">
              <a:solidFill>
                <a:prstClr val="white"/>
              </a:solidFill>
              <a:latin typeface="Calibri"/>
            </a:endParaRPr>
          </a:p>
        </p:txBody>
      </p:sp>
      <p:sp>
        <p:nvSpPr>
          <p:cNvPr id="8" name="Rectangle 7">
            <a:extLst>
              <a:ext uri="{FF2B5EF4-FFF2-40B4-BE49-F238E27FC236}">
                <a16:creationId xmlns:a16="http://schemas.microsoft.com/office/drawing/2014/main" id="{3C2F745C-3C5A-054F-B164-16A463DBFF01}"/>
              </a:ext>
            </a:extLst>
          </p:cNvPr>
          <p:cNvSpPr/>
          <p:nvPr/>
        </p:nvSpPr>
        <p:spPr>
          <a:xfrm>
            <a:off x="6801298" y="3357648"/>
            <a:ext cx="4190789" cy="575914"/>
          </a:xfrm>
          <a:prstGeom prst="rect">
            <a:avLst/>
          </a:prstGeom>
          <a:gradFill rotWithShape="1">
            <a:gsLst>
              <a:gs pos="0">
                <a:srgbClr val="787C82">
                  <a:shade val="51000"/>
                  <a:satMod val="130000"/>
                </a:srgbClr>
              </a:gs>
              <a:gs pos="80000">
                <a:srgbClr val="787C82">
                  <a:shade val="93000"/>
                  <a:satMod val="130000"/>
                </a:srgbClr>
              </a:gs>
              <a:gs pos="100000">
                <a:srgbClr val="787C82">
                  <a:shade val="94000"/>
                  <a:satMod val="135000"/>
                </a:srgbClr>
              </a:gs>
            </a:gsLst>
            <a:lin ang="16200000" scaled="0"/>
          </a:gradFill>
          <a:ln w="9525" cap="flat" cmpd="sng" algn="ctr">
            <a:solidFill>
              <a:srgbClr val="787C8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126" fontAlgn="base">
              <a:spcBef>
                <a:spcPct val="0"/>
              </a:spcBef>
              <a:spcAft>
                <a:spcPct val="0"/>
              </a:spcAft>
              <a:defRPr/>
            </a:pPr>
            <a:r>
              <a:rPr lang="en-US" sz="1799" b="1" kern="0" dirty="0">
                <a:solidFill>
                  <a:prstClr val="white"/>
                </a:solidFill>
                <a:latin typeface="Calibri"/>
              </a:rPr>
              <a:t>INFORMATION &amp; CYBER SECURITY</a:t>
            </a:r>
            <a:endParaRPr lang="en-GB" sz="1799" b="1" kern="0" dirty="0">
              <a:solidFill>
                <a:prstClr val="white"/>
              </a:solidFill>
              <a:latin typeface="Calibri"/>
            </a:endParaRPr>
          </a:p>
        </p:txBody>
      </p:sp>
      <p:sp>
        <p:nvSpPr>
          <p:cNvPr id="9" name="Rounded Rectangle 8">
            <a:extLst>
              <a:ext uri="{FF2B5EF4-FFF2-40B4-BE49-F238E27FC236}">
                <a16:creationId xmlns:a16="http://schemas.microsoft.com/office/drawing/2014/main" id="{FB43CEAA-E93F-654A-9A28-D8AD2DF36DA7}"/>
              </a:ext>
            </a:extLst>
          </p:cNvPr>
          <p:cNvSpPr/>
          <p:nvPr/>
        </p:nvSpPr>
        <p:spPr>
          <a:xfrm>
            <a:off x="1091097" y="4941412"/>
            <a:ext cx="1209244" cy="935860"/>
          </a:xfrm>
          <a:prstGeom prst="roundRect">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126" fontAlgn="base">
              <a:spcBef>
                <a:spcPct val="0"/>
              </a:spcBef>
              <a:spcAft>
                <a:spcPct val="0"/>
              </a:spcAft>
              <a:defRPr/>
            </a:pPr>
            <a:r>
              <a:rPr lang="en-US" sz="1100" b="1" kern="0" dirty="0">
                <a:latin typeface="Calibri"/>
              </a:rPr>
              <a:t>Policy &amp; Standards Refresh</a:t>
            </a:r>
            <a:endParaRPr lang="en-GB" sz="1100" b="1" kern="0" dirty="0">
              <a:latin typeface="Calibri"/>
            </a:endParaRPr>
          </a:p>
        </p:txBody>
      </p:sp>
      <p:sp>
        <p:nvSpPr>
          <p:cNvPr id="10" name="Rounded Rectangle 9">
            <a:extLst>
              <a:ext uri="{FF2B5EF4-FFF2-40B4-BE49-F238E27FC236}">
                <a16:creationId xmlns:a16="http://schemas.microsoft.com/office/drawing/2014/main" id="{4A7342DC-B081-E841-ADC2-DBBA5839A068}"/>
              </a:ext>
            </a:extLst>
          </p:cNvPr>
          <p:cNvSpPr/>
          <p:nvPr/>
        </p:nvSpPr>
        <p:spPr>
          <a:xfrm>
            <a:off x="2489959" y="4941412"/>
            <a:ext cx="1078729" cy="935860"/>
          </a:xfrm>
          <a:prstGeom prst="roundRect">
            <a:avLst/>
          </a:prstGeom>
          <a:solidFill>
            <a:schemeClr val="accent4"/>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126" fontAlgn="base">
              <a:spcBef>
                <a:spcPct val="0"/>
              </a:spcBef>
              <a:spcAft>
                <a:spcPct val="0"/>
              </a:spcAft>
              <a:defRPr/>
            </a:pPr>
            <a:r>
              <a:rPr lang="en-US" sz="1100" b="1" kern="0" dirty="0">
                <a:latin typeface="Calibri" panose="020F0502020204030204"/>
              </a:rPr>
              <a:t>Security Framework</a:t>
            </a:r>
            <a:endParaRPr lang="en-GB" sz="1100" b="1" kern="0" dirty="0">
              <a:latin typeface="Calibri"/>
            </a:endParaRPr>
          </a:p>
        </p:txBody>
      </p:sp>
      <p:sp>
        <p:nvSpPr>
          <p:cNvPr id="11" name="Rounded Rectangle 10">
            <a:extLst>
              <a:ext uri="{FF2B5EF4-FFF2-40B4-BE49-F238E27FC236}">
                <a16:creationId xmlns:a16="http://schemas.microsoft.com/office/drawing/2014/main" id="{3A9468B3-E6C0-5C40-9343-CFB66D49F674}"/>
              </a:ext>
            </a:extLst>
          </p:cNvPr>
          <p:cNvSpPr/>
          <p:nvPr/>
        </p:nvSpPr>
        <p:spPr>
          <a:xfrm>
            <a:off x="3764283" y="4941412"/>
            <a:ext cx="1078729" cy="935860"/>
          </a:xfrm>
          <a:prstGeom prst="roundRect">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126" fontAlgn="base">
              <a:spcBef>
                <a:spcPct val="0"/>
              </a:spcBef>
              <a:spcAft>
                <a:spcPct val="0"/>
              </a:spcAft>
              <a:defRPr/>
            </a:pPr>
            <a:r>
              <a:rPr lang="en-US" sz="1100" b="1" kern="0" dirty="0">
                <a:latin typeface="Calibri"/>
              </a:rPr>
              <a:t>Privacy &amp; Data Protection</a:t>
            </a:r>
            <a:endParaRPr lang="en-GB" sz="1100" b="1" kern="0" dirty="0">
              <a:latin typeface="Calibri"/>
            </a:endParaRPr>
          </a:p>
        </p:txBody>
      </p:sp>
      <p:sp>
        <p:nvSpPr>
          <p:cNvPr id="12" name="Rounded Rectangle 11">
            <a:extLst>
              <a:ext uri="{FF2B5EF4-FFF2-40B4-BE49-F238E27FC236}">
                <a16:creationId xmlns:a16="http://schemas.microsoft.com/office/drawing/2014/main" id="{00C72537-543D-B34E-98C6-C410400682DE}"/>
              </a:ext>
            </a:extLst>
          </p:cNvPr>
          <p:cNvSpPr/>
          <p:nvPr/>
        </p:nvSpPr>
        <p:spPr>
          <a:xfrm>
            <a:off x="5015683" y="4941412"/>
            <a:ext cx="1078729" cy="935860"/>
          </a:xfrm>
          <a:prstGeom prst="roundRect">
            <a:avLst/>
          </a:prstGeom>
          <a:solidFill>
            <a:schemeClr val="accent4"/>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126" fontAlgn="base">
              <a:spcBef>
                <a:spcPct val="0"/>
              </a:spcBef>
              <a:spcAft>
                <a:spcPct val="0"/>
              </a:spcAft>
              <a:defRPr/>
            </a:pPr>
            <a:r>
              <a:rPr lang="en-US" sz="1100" b="1" kern="0" dirty="0">
                <a:latin typeface="Calibri" panose="020F0502020204030204"/>
              </a:rPr>
              <a:t>Data Governance &amp; Classification</a:t>
            </a:r>
          </a:p>
        </p:txBody>
      </p:sp>
      <p:sp>
        <p:nvSpPr>
          <p:cNvPr id="13" name="Rounded Rectangle 12">
            <a:extLst>
              <a:ext uri="{FF2B5EF4-FFF2-40B4-BE49-F238E27FC236}">
                <a16:creationId xmlns:a16="http://schemas.microsoft.com/office/drawing/2014/main" id="{39A0D661-6826-F04E-BCFA-35A3BED9519B}"/>
              </a:ext>
            </a:extLst>
          </p:cNvPr>
          <p:cNvSpPr/>
          <p:nvPr/>
        </p:nvSpPr>
        <p:spPr>
          <a:xfrm>
            <a:off x="6231221" y="4941412"/>
            <a:ext cx="1078729" cy="935860"/>
          </a:xfrm>
          <a:prstGeom prst="roundRect">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126" fontAlgn="base">
              <a:spcBef>
                <a:spcPct val="0"/>
              </a:spcBef>
              <a:spcAft>
                <a:spcPct val="0"/>
              </a:spcAft>
              <a:defRPr/>
            </a:pPr>
            <a:r>
              <a:rPr lang="en-US" sz="1100" b="1" kern="0" dirty="0">
                <a:latin typeface="Calibri" panose="020F0502020204030204"/>
              </a:rPr>
              <a:t>Awareness Programme</a:t>
            </a:r>
            <a:endParaRPr lang="en-GB" sz="1100" b="1" kern="0" dirty="0">
              <a:latin typeface="Calibri" panose="020F0502020204030204"/>
            </a:endParaRPr>
          </a:p>
        </p:txBody>
      </p:sp>
      <p:sp>
        <p:nvSpPr>
          <p:cNvPr id="14" name="Rounded Rectangle 13">
            <a:extLst>
              <a:ext uri="{FF2B5EF4-FFF2-40B4-BE49-F238E27FC236}">
                <a16:creationId xmlns:a16="http://schemas.microsoft.com/office/drawing/2014/main" id="{74D8DBAA-4529-304A-B1BA-7852602456B2}"/>
              </a:ext>
            </a:extLst>
          </p:cNvPr>
          <p:cNvSpPr/>
          <p:nvPr/>
        </p:nvSpPr>
        <p:spPr>
          <a:xfrm>
            <a:off x="7473325" y="4941412"/>
            <a:ext cx="1078729" cy="935860"/>
          </a:xfrm>
          <a:prstGeom prst="roundRect">
            <a:avLst/>
          </a:prstGeom>
          <a:solidFill>
            <a:srgbClr val="00B050"/>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126" fontAlgn="base">
              <a:spcBef>
                <a:spcPct val="0"/>
              </a:spcBef>
              <a:spcAft>
                <a:spcPct val="0"/>
              </a:spcAft>
              <a:defRPr/>
            </a:pPr>
            <a:r>
              <a:rPr lang="en-US" sz="1100" b="1" kern="0" dirty="0">
                <a:latin typeface="Calibri"/>
              </a:rPr>
              <a:t>Training Programme</a:t>
            </a:r>
            <a:endParaRPr lang="en-GB" sz="1100" b="1" kern="0" dirty="0">
              <a:latin typeface="Calibri"/>
            </a:endParaRPr>
          </a:p>
        </p:txBody>
      </p:sp>
      <p:sp>
        <p:nvSpPr>
          <p:cNvPr id="15" name="Rounded Rectangle 14">
            <a:extLst>
              <a:ext uri="{FF2B5EF4-FFF2-40B4-BE49-F238E27FC236}">
                <a16:creationId xmlns:a16="http://schemas.microsoft.com/office/drawing/2014/main" id="{64CB2A08-8D58-DA45-88C8-FC8502427497}"/>
              </a:ext>
            </a:extLst>
          </p:cNvPr>
          <p:cNvSpPr/>
          <p:nvPr/>
        </p:nvSpPr>
        <p:spPr>
          <a:xfrm>
            <a:off x="8649988" y="4941412"/>
            <a:ext cx="1138999" cy="935860"/>
          </a:xfrm>
          <a:prstGeom prst="roundRect">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126" fontAlgn="base">
              <a:spcBef>
                <a:spcPct val="0"/>
              </a:spcBef>
              <a:spcAft>
                <a:spcPct val="0"/>
              </a:spcAft>
              <a:defRPr/>
            </a:pPr>
            <a:r>
              <a:rPr lang="en-US" sz="1100" b="1" kern="0" dirty="0">
                <a:latin typeface="Calibri" panose="020F0502020204030204"/>
              </a:rPr>
              <a:t>Incident Management</a:t>
            </a:r>
            <a:endParaRPr lang="en-GB" sz="1100" b="1" kern="0" dirty="0">
              <a:latin typeface="Calibri" panose="020F0502020204030204"/>
            </a:endParaRPr>
          </a:p>
        </p:txBody>
      </p:sp>
      <p:sp>
        <p:nvSpPr>
          <p:cNvPr id="16" name="Rounded Rectangle 15">
            <a:extLst>
              <a:ext uri="{FF2B5EF4-FFF2-40B4-BE49-F238E27FC236}">
                <a16:creationId xmlns:a16="http://schemas.microsoft.com/office/drawing/2014/main" id="{0F6ED6AD-73CF-214F-9984-03A43FAE0A93}"/>
              </a:ext>
            </a:extLst>
          </p:cNvPr>
          <p:cNvSpPr/>
          <p:nvPr/>
        </p:nvSpPr>
        <p:spPr>
          <a:xfrm>
            <a:off x="9924313" y="4941412"/>
            <a:ext cx="1078729" cy="935860"/>
          </a:xfrm>
          <a:prstGeom prst="roundRect">
            <a:avLst/>
          </a:prstGeom>
          <a:solidFill>
            <a:schemeClr val="accent4"/>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126" fontAlgn="base">
              <a:spcBef>
                <a:spcPct val="0"/>
              </a:spcBef>
              <a:spcAft>
                <a:spcPct val="0"/>
              </a:spcAft>
              <a:defRPr/>
            </a:pPr>
            <a:r>
              <a:rPr lang="en-US" sz="1100" b="1" kern="0" dirty="0">
                <a:latin typeface="Calibri" panose="020F0502020204030204"/>
              </a:rPr>
              <a:t>DR / BCM </a:t>
            </a:r>
            <a:endParaRPr lang="en-GB" sz="1100" b="1" kern="0" dirty="0">
              <a:latin typeface="Calibri" panose="020F0502020204030204"/>
            </a:endParaRPr>
          </a:p>
        </p:txBody>
      </p:sp>
      <p:cxnSp>
        <p:nvCxnSpPr>
          <p:cNvPr id="17" name="Elbow Connector 16">
            <a:extLst>
              <a:ext uri="{FF2B5EF4-FFF2-40B4-BE49-F238E27FC236}">
                <a16:creationId xmlns:a16="http://schemas.microsoft.com/office/drawing/2014/main" id="{A3F05BE8-D7A3-1148-9DA7-AA791DD1B87B}"/>
              </a:ext>
            </a:extLst>
          </p:cNvPr>
          <p:cNvCxnSpPr>
            <a:cxnSpLocks/>
            <a:stCxn id="7" idx="2"/>
            <a:endCxn id="9" idx="0"/>
          </p:cNvCxnSpPr>
          <p:nvPr/>
        </p:nvCxnSpPr>
        <p:spPr>
          <a:xfrm rot="5400000">
            <a:off x="2088165" y="3541118"/>
            <a:ext cx="1007849" cy="1792740"/>
          </a:xfrm>
          <a:prstGeom prst="bentConnector3">
            <a:avLst/>
          </a:prstGeom>
          <a:noFill/>
          <a:ln w="9525" cap="flat" cmpd="sng" algn="ctr">
            <a:solidFill>
              <a:srgbClr val="C00000"/>
            </a:solidFill>
            <a:prstDash val="solid"/>
            <a:headEnd type="none" w="med" len="med"/>
            <a:tailEnd type="arrow"/>
          </a:ln>
          <a:effectLst/>
        </p:spPr>
      </p:cxnSp>
      <p:cxnSp>
        <p:nvCxnSpPr>
          <p:cNvPr id="18" name="Elbow Connector 17">
            <a:extLst>
              <a:ext uri="{FF2B5EF4-FFF2-40B4-BE49-F238E27FC236}">
                <a16:creationId xmlns:a16="http://schemas.microsoft.com/office/drawing/2014/main" id="{B1C61E02-71CD-734F-80C5-5EF3DD3DDF9D}"/>
              </a:ext>
            </a:extLst>
          </p:cNvPr>
          <p:cNvCxnSpPr>
            <a:cxnSpLocks/>
            <a:stCxn id="7" idx="2"/>
            <a:endCxn id="10" idx="0"/>
          </p:cNvCxnSpPr>
          <p:nvPr/>
        </p:nvCxnSpPr>
        <p:spPr>
          <a:xfrm rot="5400000">
            <a:off x="2754967" y="4207920"/>
            <a:ext cx="1007849" cy="459135"/>
          </a:xfrm>
          <a:prstGeom prst="bentConnector3">
            <a:avLst/>
          </a:prstGeom>
          <a:noFill/>
          <a:ln w="9525" cap="flat" cmpd="sng" algn="ctr">
            <a:solidFill>
              <a:srgbClr val="C00000"/>
            </a:solidFill>
            <a:prstDash val="solid"/>
            <a:headEnd type="none" w="med" len="med"/>
            <a:tailEnd type="arrow"/>
          </a:ln>
          <a:effectLst/>
        </p:spPr>
      </p:cxnSp>
      <p:cxnSp>
        <p:nvCxnSpPr>
          <p:cNvPr id="19" name="Elbow Connector 18">
            <a:extLst>
              <a:ext uri="{FF2B5EF4-FFF2-40B4-BE49-F238E27FC236}">
                <a16:creationId xmlns:a16="http://schemas.microsoft.com/office/drawing/2014/main" id="{10CAF72D-1B0B-9D47-A5C7-E570DE990F64}"/>
              </a:ext>
            </a:extLst>
          </p:cNvPr>
          <p:cNvCxnSpPr>
            <a:cxnSpLocks/>
            <a:endCxn id="11" idx="0"/>
          </p:cNvCxnSpPr>
          <p:nvPr/>
        </p:nvCxnSpPr>
        <p:spPr>
          <a:xfrm rot="5400000">
            <a:off x="4159157" y="4078054"/>
            <a:ext cx="1007848" cy="718865"/>
          </a:xfrm>
          <a:prstGeom prst="bentConnector3">
            <a:avLst/>
          </a:prstGeom>
          <a:noFill/>
          <a:ln w="9525" cap="flat" cmpd="sng" algn="ctr">
            <a:solidFill>
              <a:srgbClr val="C00000"/>
            </a:solidFill>
            <a:prstDash val="solid"/>
            <a:headEnd type="none" w="med" len="med"/>
            <a:tailEnd type="arrow"/>
          </a:ln>
          <a:effectLst/>
        </p:spPr>
      </p:cxnSp>
      <p:cxnSp>
        <p:nvCxnSpPr>
          <p:cNvPr id="20" name="Elbow Connector 19">
            <a:extLst>
              <a:ext uri="{FF2B5EF4-FFF2-40B4-BE49-F238E27FC236}">
                <a16:creationId xmlns:a16="http://schemas.microsoft.com/office/drawing/2014/main" id="{CB675E85-2CA3-FB48-874B-FC3D715FF535}"/>
              </a:ext>
            </a:extLst>
          </p:cNvPr>
          <p:cNvCxnSpPr>
            <a:cxnSpLocks/>
            <a:endCxn id="14" idx="0"/>
          </p:cNvCxnSpPr>
          <p:nvPr/>
        </p:nvCxnSpPr>
        <p:spPr>
          <a:xfrm rot="5400000">
            <a:off x="7610269" y="4345202"/>
            <a:ext cx="998631" cy="193788"/>
          </a:xfrm>
          <a:prstGeom prst="bentConnector3">
            <a:avLst>
              <a:gd name="adj1" fmla="val 50000"/>
            </a:avLst>
          </a:prstGeom>
          <a:noFill/>
          <a:ln w="9525" cap="flat" cmpd="sng" algn="ctr">
            <a:solidFill>
              <a:srgbClr val="C00000"/>
            </a:solidFill>
            <a:prstDash val="solid"/>
            <a:headEnd type="none" w="med" len="med"/>
            <a:tailEnd type="arrow"/>
          </a:ln>
          <a:effectLst/>
        </p:spPr>
      </p:cxnSp>
      <p:cxnSp>
        <p:nvCxnSpPr>
          <p:cNvPr id="21" name="Elbow Connector 20">
            <a:extLst>
              <a:ext uri="{FF2B5EF4-FFF2-40B4-BE49-F238E27FC236}">
                <a16:creationId xmlns:a16="http://schemas.microsoft.com/office/drawing/2014/main" id="{2719FC74-96B5-524B-B70D-0CB734E17DC1}"/>
              </a:ext>
            </a:extLst>
          </p:cNvPr>
          <p:cNvCxnSpPr>
            <a:cxnSpLocks/>
            <a:stCxn id="8" idx="2"/>
            <a:endCxn id="15" idx="0"/>
          </p:cNvCxnSpPr>
          <p:nvPr/>
        </p:nvCxnSpPr>
        <p:spPr>
          <a:xfrm rot="16200000" flipH="1">
            <a:off x="8554166" y="4276089"/>
            <a:ext cx="1007849" cy="322796"/>
          </a:xfrm>
          <a:prstGeom prst="bentConnector3">
            <a:avLst/>
          </a:prstGeom>
          <a:noFill/>
          <a:ln w="9525" cap="flat" cmpd="sng" algn="ctr">
            <a:solidFill>
              <a:srgbClr val="C00000"/>
            </a:solidFill>
            <a:prstDash val="solid"/>
            <a:headEnd type="none" w="med" len="med"/>
            <a:tailEnd type="arrow"/>
          </a:ln>
          <a:effectLst/>
        </p:spPr>
      </p:cxnSp>
      <p:cxnSp>
        <p:nvCxnSpPr>
          <p:cNvPr id="22" name="Elbow Connector 21">
            <a:extLst>
              <a:ext uri="{FF2B5EF4-FFF2-40B4-BE49-F238E27FC236}">
                <a16:creationId xmlns:a16="http://schemas.microsoft.com/office/drawing/2014/main" id="{4AA09696-7DB2-354D-A141-9498B9FA3E25}"/>
              </a:ext>
            </a:extLst>
          </p:cNvPr>
          <p:cNvCxnSpPr>
            <a:cxnSpLocks/>
            <a:stCxn id="8" idx="2"/>
            <a:endCxn id="16" idx="0"/>
          </p:cNvCxnSpPr>
          <p:nvPr/>
        </p:nvCxnSpPr>
        <p:spPr>
          <a:xfrm rot="16200000" flipH="1">
            <a:off x="9176260" y="3653994"/>
            <a:ext cx="1007849" cy="1566986"/>
          </a:xfrm>
          <a:prstGeom prst="bentConnector3">
            <a:avLst/>
          </a:prstGeom>
          <a:noFill/>
          <a:ln w="9525" cap="flat" cmpd="sng" algn="ctr">
            <a:solidFill>
              <a:srgbClr val="C00000"/>
            </a:solidFill>
            <a:prstDash val="solid"/>
            <a:headEnd type="none" w="med" len="med"/>
            <a:tailEnd type="arrow"/>
          </a:ln>
          <a:effectLst/>
        </p:spPr>
      </p:cxnSp>
      <p:sp>
        <p:nvSpPr>
          <p:cNvPr id="23" name="Round Single Corner Rectangle 22">
            <a:extLst>
              <a:ext uri="{FF2B5EF4-FFF2-40B4-BE49-F238E27FC236}">
                <a16:creationId xmlns:a16="http://schemas.microsoft.com/office/drawing/2014/main" id="{19025CF0-9B92-ED4C-83C8-168DE776D590}"/>
              </a:ext>
            </a:extLst>
          </p:cNvPr>
          <p:cNvSpPr/>
          <p:nvPr/>
        </p:nvSpPr>
        <p:spPr>
          <a:xfrm>
            <a:off x="1215635" y="4221519"/>
            <a:ext cx="9776451" cy="359946"/>
          </a:xfrm>
          <a:prstGeom prst="round1Rect">
            <a:avLst/>
          </a:prstGeom>
          <a:solidFill>
            <a:schemeClr val="tx1">
              <a:lumMod val="85000"/>
              <a:lumOff val="15000"/>
            </a:scheme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126" fontAlgn="base">
              <a:spcBef>
                <a:spcPct val="0"/>
              </a:spcBef>
              <a:spcAft>
                <a:spcPct val="0"/>
              </a:spcAft>
              <a:defRPr/>
            </a:pPr>
            <a:r>
              <a:rPr lang="en-US" sz="1799" b="1" kern="0" dirty="0">
                <a:solidFill>
                  <a:prstClr val="white"/>
                </a:solidFill>
                <a:latin typeface="Calibri" panose="020F0502020204030204"/>
              </a:rPr>
              <a:t>BUSINESS-ALIGNED PROGRAMME </a:t>
            </a:r>
            <a:endParaRPr lang="en-GB" sz="1799" b="1" kern="0" dirty="0">
              <a:solidFill>
                <a:prstClr val="white"/>
              </a:solidFill>
              <a:latin typeface="Calibri"/>
            </a:endParaRPr>
          </a:p>
        </p:txBody>
      </p:sp>
      <p:cxnSp>
        <p:nvCxnSpPr>
          <p:cNvPr id="24" name="Elbow Connector 23">
            <a:extLst>
              <a:ext uri="{FF2B5EF4-FFF2-40B4-BE49-F238E27FC236}">
                <a16:creationId xmlns:a16="http://schemas.microsoft.com/office/drawing/2014/main" id="{B43CDACF-9252-4247-8D8E-F1C57EA2EC64}"/>
              </a:ext>
            </a:extLst>
          </p:cNvPr>
          <p:cNvCxnSpPr>
            <a:cxnSpLocks/>
          </p:cNvCxnSpPr>
          <p:nvPr/>
        </p:nvCxnSpPr>
        <p:spPr>
          <a:xfrm flipV="1">
            <a:off x="1196763" y="1431053"/>
            <a:ext cx="3872172" cy="2328488"/>
          </a:xfrm>
          <a:prstGeom prst="bentConnector3">
            <a:avLst>
              <a:gd name="adj1" fmla="val -5332"/>
            </a:avLst>
          </a:prstGeom>
          <a:noFill/>
          <a:ln w="38100" cap="flat" cmpd="sng" algn="ctr">
            <a:solidFill>
              <a:srgbClr val="C41230">
                <a:shade val="95000"/>
                <a:satMod val="105000"/>
              </a:srgbClr>
            </a:solidFill>
            <a:prstDash val="solid"/>
            <a:headEnd type="none" w="med" len="med"/>
            <a:tailEnd type="arrow"/>
          </a:ln>
          <a:effectLst/>
        </p:spPr>
      </p:cxnSp>
      <p:cxnSp>
        <p:nvCxnSpPr>
          <p:cNvPr id="25" name="Elbow Connector 24">
            <a:extLst>
              <a:ext uri="{FF2B5EF4-FFF2-40B4-BE49-F238E27FC236}">
                <a16:creationId xmlns:a16="http://schemas.microsoft.com/office/drawing/2014/main" id="{8051FF11-309D-7F41-9468-CAF493A40E6A}"/>
              </a:ext>
            </a:extLst>
          </p:cNvPr>
          <p:cNvCxnSpPr>
            <a:cxnSpLocks/>
          </p:cNvCxnSpPr>
          <p:nvPr/>
        </p:nvCxnSpPr>
        <p:spPr>
          <a:xfrm rot="10800000">
            <a:off x="7430876" y="1431055"/>
            <a:ext cx="3683820" cy="2223766"/>
          </a:xfrm>
          <a:prstGeom prst="bentConnector3">
            <a:avLst>
              <a:gd name="adj1" fmla="val -7386"/>
            </a:avLst>
          </a:prstGeom>
          <a:noFill/>
          <a:ln w="38100" cap="flat" cmpd="sng" algn="ctr">
            <a:solidFill>
              <a:srgbClr val="C41230">
                <a:shade val="95000"/>
                <a:satMod val="105000"/>
              </a:srgbClr>
            </a:solidFill>
            <a:prstDash val="solid"/>
            <a:headEnd type="none" w="med" len="med"/>
            <a:tailEnd type="arrow"/>
          </a:ln>
          <a:effectLst/>
        </p:spPr>
      </p:cxnSp>
      <p:sp>
        <p:nvSpPr>
          <p:cNvPr id="26" name="Rectangle 25">
            <a:extLst>
              <a:ext uri="{FF2B5EF4-FFF2-40B4-BE49-F238E27FC236}">
                <a16:creationId xmlns:a16="http://schemas.microsoft.com/office/drawing/2014/main" id="{D80CC743-12E0-D34E-81BD-2D047F6EE677}"/>
              </a:ext>
            </a:extLst>
          </p:cNvPr>
          <p:cNvSpPr/>
          <p:nvPr/>
        </p:nvSpPr>
        <p:spPr>
          <a:xfrm>
            <a:off x="1196763" y="2689362"/>
            <a:ext cx="9917934" cy="334802"/>
          </a:xfrm>
          <a:prstGeom prst="rect">
            <a:avLst/>
          </a:prstGeom>
          <a:solidFill>
            <a:schemeClr val="accent1">
              <a:lumMod val="50000"/>
            </a:schemeClr>
          </a:solidFill>
          <a:ln w="9525" cap="flat" cmpd="sng" algn="ctr">
            <a:solidFill>
              <a:schemeClr val="tx1"/>
            </a:solidFill>
            <a:prstDash val="solid"/>
          </a:ln>
          <a:effectLst>
            <a:outerShdw blurRad="40000" dist="23000" dir="5400000" rotWithShape="0">
              <a:srgbClr val="000000">
                <a:alpha val="35000"/>
              </a:srgbClr>
            </a:outerShdw>
          </a:effectLst>
        </p:spPr>
        <p:txBody>
          <a:bodyPr rtlCol="0" anchor="ctr"/>
          <a:lstStyle/>
          <a:p>
            <a:pPr defTabSz="914126" fontAlgn="base">
              <a:spcBef>
                <a:spcPct val="0"/>
              </a:spcBef>
              <a:spcAft>
                <a:spcPct val="0"/>
              </a:spcAft>
              <a:defRPr/>
            </a:pPr>
            <a:r>
              <a:rPr lang="en-US" sz="1400" b="1" kern="0" dirty="0">
                <a:solidFill>
                  <a:prstClr val="white"/>
                </a:solidFill>
                <a:latin typeface="Calibri" panose="020F0502020204030204"/>
              </a:rPr>
              <a:t>       Audits| Risks | Laws                     Cyber Risk | IT Risk       Goals | Projects       People Risk | Skills                         Brand | Social Media</a:t>
            </a:r>
            <a:endParaRPr lang="en-GB" sz="1400" b="1" kern="0" dirty="0">
              <a:solidFill>
                <a:prstClr val="white"/>
              </a:solidFill>
              <a:latin typeface="Calibri"/>
            </a:endParaRPr>
          </a:p>
        </p:txBody>
      </p:sp>
      <p:sp>
        <p:nvSpPr>
          <p:cNvPr id="27" name="Rectangle 26">
            <a:extLst>
              <a:ext uri="{FF2B5EF4-FFF2-40B4-BE49-F238E27FC236}">
                <a16:creationId xmlns:a16="http://schemas.microsoft.com/office/drawing/2014/main" id="{65A172CF-B2F7-BA46-8DA0-D82B8DB39B25}"/>
              </a:ext>
            </a:extLst>
          </p:cNvPr>
          <p:cNvSpPr/>
          <p:nvPr/>
        </p:nvSpPr>
        <p:spPr>
          <a:xfrm>
            <a:off x="5156172" y="1125982"/>
            <a:ext cx="2143095" cy="575914"/>
          </a:xfrm>
          <a:prstGeom prst="rect">
            <a:avLst/>
          </a:prstGeom>
          <a:solidFill>
            <a:srgbClr val="9CBBCC">
              <a:lumMod val="50000"/>
            </a:srgbClr>
          </a:solidFill>
          <a:ln w="9525" cap="flat" cmpd="sng" algn="ctr">
            <a:solidFill>
              <a:srgbClr val="787C8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126" fontAlgn="base">
              <a:spcBef>
                <a:spcPct val="0"/>
              </a:spcBef>
              <a:spcAft>
                <a:spcPct val="0"/>
              </a:spcAft>
              <a:defRPr/>
            </a:pPr>
            <a:r>
              <a:rPr lang="en-US" sz="1799" b="1" kern="0" dirty="0">
                <a:solidFill>
                  <a:prstClr val="white"/>
                </a:solidFill>
                <a:latin typeface="Calibri"/>
              </a:rPr>
              <a:t>BUSINESS</a:t>
            </a:r>
            <a:endParaRPr lang="en-GB" sz="1799" b="1" kern="0" dirty="0">
              <a:solidFill>
                <a:prstClr val="white"/>
              </a:solidFill>
              <a:latin typeface="Calibri"/>
            </a:endParaRPr>
          </a:p>
        </p:txBody>
      </p:sp>
      <p:sp>
        <p:nvSpPr>
          <p:cNvPr id="28" name="Rectangle 27">
            <a:extLst>
              <a:ext uri="{FF2B5EF4-FFF2-40B4-BE49-F238E27FC236}">
                <a16:creationId xmlns:a16="http://schemas.microsoft.com/office/drawing/2014/main" id="{4843B3D9-509B-F34F-BFA1-744CC0E9936C}"/>
              </a:ext>
            </a:extLst>
          </p:cNvPr>
          <p:cNvSpPr/>
          <p:nvPr/>
        </p:nvSpPr>
        <p:spPr>
          <a:xfrm>
            <a:off x="1268752" y="1871018"/>
            <a:ext cx="1978971" cy="575914"/>
          </a:xfrm>
          <a:prstGeom prst="rect">
            <a:avLst/>
          </a:prstGeom>
          <a:solidFill>
            <a:srgbClr val="9CBBCC">
              <a:lumMod val="50000"/>
            </a:srgbClr>
          </a:solidFill>
          <a:ln w="9525" cap="flat" cmpd="sng" algn="ctr">
            <a:solidFill>
              <a:srgbClr val="787C8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126" fontAlgn="base">
              <a:spcBef>
                <a:spcPct val="0"/>
              </a:spcBef>
              <a:spcAft>
                <a:spcPct val="0"/>
              </a:spcAft>
              <a:defRPr/>
            </a:pPr>
            <a:r>
              <a:rPr lang="en-US" sz="1799" b="1" kern="0" dirty="0">
                <a:solidFill>
                  <a:prstClr val="white"/>
                </a:solidFill>
                <a:latin typeface="Calibri"/>
              </a:rPr>
              <a:t>Governance, Compliance &amp; Risk</a:t>
            </a:r>
            <a:endParaRPr lang="en-GB" sz="1799" b="1" kern="0" dirty="0">
              <a:solidFill>
                <a:prstClr val="white"/>
              </a:solidFill>
              <a:latin typeface="Calibri"/>
            </a:endParaRPr>
          </a:p>
        </p:txBody>
      </p:sp>
      <p:sp>
        <p:nvSpPr>
          <p:cNvPr id="29" name="Rectangle 28">
            <a:extLst>
              <a:ext uri="{FF2B5EF4-FFF2-40B4-BE49-F238E27FC236}">
                <a16:creationId xmlns:a16="http://schemas.microsoft.com/office/drawing/2014/main" id="{3B2A045F-C00B-CF4D-A99F-31B17B7EADB2}"/>
              </a:ext>
            </a:extLst>
          </p:cNvPr>
          <p:cNvSpPr/>
          <p:nvPr/>
        </p:nvSpPr>
        <p:spPr>
          <a:xfrm>
            <a:off x="3924812" y="1871018"/>
            <a:ext cx="1807274" cy="575914"/>
          </a:xfrm>
          <a:prstGeom prst="rect">
            <a:avLst/>
          </a:prstGeom>
          <a:solidFill>
            <a:srgbClr val="9CBBCC">
              <a:lumMod val="50000"/>
            </a:srgbClr>
          </a:solidFill>
          <a:ln w="9525" cap="flat" cmpd="sng" algn="ctr">
            <a:solidFill>
              <a:srgbClr val="787C8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126" fontAlgn="base">
              <a:spcBef>
                <a:spcPct val="0"/>
              </a:spcBef>
              <a:spcAft>
                <a:spcPct val="0"/>
              </a:spcAft>
              <a:defRPr/>
            </a:pPr>
            <a:r>
              <a:rPr lang="en-US" sz="1799" b="1" kern="0" dirty="0">
                <a:solidFill>
                  <a:prstClr val="white"/>
                </a:solidFill>
                <a:latin typeface="Calibri"/>
              </a:rPr>
              <a:t>IT</a:t>
            </a:r>
            <a:endParaRPr lang="en-GB" sz="1799" b="1" kern="0" dirty="0">
              <a:solidFill>
                <a:prstClr val="white"/>
              </a:solidFill>
              <a:latin typeface="Calibri"/>
            </a:endParaRPr>
          </a:p>
        </p:txBody>
      </p:sp>
      <p:sp>
        <p:nvSpPr>
          <p:cNvPr id="30" name="Rectangle 29">
            <a:extLst>
              <a:ext uri="{FF2B5EF4-FFF2-40B4-BE49-F238E27FC236}">
                <a16:creationId xmlns:a16="http://schemas.microsoft.com/office/drawing/2014/main" id="{81D27096-E2CE-EA4D-B5A4-75D69EAE6D7E}"/>
              </a:ext>
            </a:extLst>
          </p:cNvPr>
          <p:cNvSpPr/>
          <p:nvPr/>
        </p:nvSpPr>
        <p:spPr>
          <a:xfrm>
            <a:off x="6588414" y="1871018"/>
            <a:ext cx="1807274" cy="575914"/>
          </a:xfrm>
          <a:prstGeom prst="rect">
            <a:avLst/>
          </a:prstGeom>
          <a:solidFill>
            <a:srgbClr val="9CBBCC">
              <a:lumMod val="50000"/>
            </a:srgbClr>
          </a:solidFill>
          <a:ln w="9525" cap="flat" cmpd="sng" algn="ctr">
            <a:solidFill>
              <a:srgbClr val="787C8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126" fontAlgn="base">
              <a:spcBef>
                <a:spcPct val="0"/>
              </a:spcBef>
              <a:spcAft>
                <a:spcPct val="0"/>
              </a:spcAft>
              <a:defRPr/>
            </a:pPr>
            <a:r>
              <a:rPr lang="en-US" sz="1799" b="1" kern="0" dirty="0">
                <a:solidFill>
                  <a:prstClr val="white"/>
                </a:solidFill>
                <a:latin typeface="Calibri"/>
              </a:rPr>
              <a:t>HR</a:t>
            </a:r>
            <a:endParaRPr lang="en-GB" sz="1799" b="1" kern="0" dirty="0">
              <a:solidFill>
                <a:prstClr val="white"/>
              </a:solidFill>
              <a:latin typeface="Calibri"/>
            </a:endParaRPr>
          </a:p>
        </p:txBody>
      </p:sp>
      <p:sp>
        <p:nvSpPr>
          <p:cNvPr id="31" name="Rectangle 30">
            <a:extLst>
              <a:ext uri="{FF2B5EF4-FFF2-40B4-BE49-F238E27FC236}">
                <a16:creationId xmlns:a16="http://schemas.microsoft.com/office/drawing/2014/main" id="{B686798F-D909-D44E-83F7-DAE0307267A8}"/>
              </a:ext>
            </a:extLst>
          </p:cNvPr>
          <p:cNvSpPr/>
          <p:nvPr/>
        </p:nvSpPr>
        <p:spPr>
          <a:xfrm>
            <a:off x="9281041" y="1871018"/>
            <a:ext cx="1807274" cy="575914"/>
          </a:xfrm>
          <a:prstGeom prst="rect">
            <a:avLst/>
          </a:prstGeom>
          <a:solidFill>
            <a:srgbClr val="9CBBCC">
              <a:lumMod val="50000"/>
            </a:srgbClr>
          </a:solidFill>
          <a:ln w="9525" cap="flat" cmpd="sng" algn="ctr">
            <a:solidFill>
              <a:srgbClr val="787C8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126" fontAlgn="base">
              <a:spcBef>
                <a:spcPct val="0"/>
              </a:spcBef>
              <a:spcAft>
                <a:spcPct val="0"/>
              </a:spcAft>
              <a:defRPr/>
            </a:pPr>
            <a:r>
              <a:rPr lang="en-US" sz="1799" b="1" kern="0" dirty="0">
                <a:solidFill>
                  <a:prstClr val="white"/>
                </a:solidFill>
                <a:latin typeface="Calibri"/>
              </a:rPr>
              <a:t>Sales &amp; Marketing</a:t>
            </a:r>
            <a:endParaRPr lang="en-GB" sz="1799" b="1" kern="0" dirty="0">
              <a:solidFill>
                <a:prstClr val="white"/>
              </a:solidFill>
              <a:latin typeface="Calibri"/>
            </a:endParaRPr>
          </a:p>
        </p:txBody>
      </p:sp>
      <p:cxnSp>
        <p:nvCxnSpPr>
          <p:cNvPr id="32" name="Elbow Connector 31">
            <a:extLst>
              <a:ext uri="{FF2B5EF4-FFF2-40B4-BE49-F238E27FC236}">
                <a16:creationId xmlns:a16="http://schemas.microsoft.com/office/drawing/2014/main" id="{04623D9E-A4A1-1542-B159-A35FE87AA187}"/>
              </a:ext>
            </a:extLst>
          </p:cNvPr>
          <p:cNvCxnSpPr>
            <a:cxnSpLocks noChangeAspect="1"/>
          </p:cNvCxnSpPr>
          <p:nvPr/>
        </p:nvCxnSpPr>
        <p:spPr>
          <a:xfrm rot="5400000">
            <a:off x="5703902" y="2172865"/>
            <a:ext cx="941939" cy="1"/>
          </a:xfrm>
          <a:prstGeom prst="bentConnector3">
            <a:avLst>
              <a:gd name="adj1" fmla="val 50000"/>
            </a:avLst>
          </a:prstGeom>
          <a:noFill/>
          <a:ln w="38100" cap="flat" cmpd="sng" algn="ctr">
            <a:solidFill>
              <a:srgbClr val="C41230">
                <a:shade val="95000"/>
                <a:satMod val="105000"/>
              </a:srgbClr>
            </a:solidFill>
            <a:prstDash val="solid"/>
            <a:headEnd type="none" w="med" len="med"/>
            <a:tailEnd type="arrow"/>
          </a:ln>
          <a:effectLst/>
        </p:spPr>
      </p:cxnSp>
      <p:cxnSp>
        <p:nvCxnSpPr>
          <p:cNvPr id="33" name="Elbow Connector 32">
            <a:extLst>
              <a:ext uri="{FF2B5EF4-FFF2-40B4-BE49-F238E27FC236}">
                <a16:creationId xmlns:a16="http://schemas.microsoft.com/office/drawing/2014/main" id="{D5D2DB2C-D1D9-C849-AD85-8453149C0F1C}"/>
              </a:ext>
            </a:extLst>
          </p:cNvPr>
          <p:cNvCxnSpPr>
            <a:cxnSpLocks noChangeAspect="1"/>
          </p:cNvCxnSpPr>
          <p:nvPr/>
        </p:nvCxnSpPr>
        <p:spPr>
          <a:xfrm rot="16200000" flipH="1">
            <a:off x="8694976" y="3230509"/>
            <a:ext cx="321637" cy="1"/>
          </a:xfrm>
          <a:prstGeom prst="bentConnector3">
            <a:avLst>
              <a:gd name="adj1" fmla="val 50000"/>
            </a:avLst>
          </a:prstGeom>
          <a:noFill/>
          <a:ln w="38100" cap="flat" cmpd="sng" algn="ctr">
            <a:solidFill>
              <a:srgbClr val="C41230">
                <a:shade val="95000"/>
                <a:satMod val="105000"/>
              </a:srgbClr>
            </a:solidFill>
            <a:prstDash val="solid"/>
            <a:headEnd type="none" w="med" len="med"/>
            <a:tailEnd type="arrow"/>
          </a:ln>
          <a:effectLst/>
        </p:spPr>
      </p:cxnSp>
      <p:cxnSp>
        <p:nvCxnSpPr>
          <p:cNvPr id="34" name="Elbow Connector 33">
            <a:extLst>
              <a:ext uri="{FF2B5EF4-FFF2-40B4-BE49-F238E27FC236}">
                <a16:creationId xmlns:a16="http://schemas.microsoft.com/office/drawing/2014/main" id="{AFD75DA7-58BB-B040-BA68-0A13C6C23408}"/>
              </a:ext>
            </a:extLst>
          </p:cNvPr>
          <p:cNvCxnSpPr>
            <a:cxnSpLocks noChangeAspect="1"/>
          </p:cNvCxnSpPr>
          <p:nvPr/>
        </p:nvCxnSpPr>
        <p:spPr>
          <a:xfrm rot="16200000" flipH="1">
            <a:off x="3339278" y="3224692"/>
            <a:ext cx="321637" cy="1"/>
          </a:xfrm>
          <a:prstGeom prst="bentConnector3">
            <a:avLst>
              <a:gd name="adj1" fmla="val 50000"/>
            </a:avLst>
          </a:prstGeom>
          <a:noFill/>
          <a:ln w="38100" cap="flat" cmpd="sng" algn="ctr">
            <a:solidFill>
              <a:srgbClr val="C41230">
                <a:shade val="95000"/>
                <a:satMod val="105000"/>
              </a:srgbClr>
            </a:solidFill>
            <a:prstDash val="solid"/>
            <a:headEnd type="none" w="med" len="med"/>
            <a:tailEnd type="arrow"/>
          </a:ln>
          <a:effectLst/>
        </p:spPr>
      </p:cxnSp>
      <p:cxnSp>
        <p:nvCxnSpPr>
          <p:cNvPr id="35" name="Elbow Connector 34">
            <a:extLst>
              <a:ext uri="{FF2B5EF4-FFF2-40B4-BE49-F238E27FC236}">
                <a16:creationId xmlns:a16="http://schemas.microsoft.com/office/drawing/2014/main" id="{DC53DB5A-4FFF-F549-8F25-8940CEAD4424}"/>
              </a:ext>
            </a:extLst>
          </p:cNvPr>
          <p:cNvCxnSpPr>
            <a:cxnSpLocks noChangeAspect="1"/>
          </p:cNvCxnSpPr>
          <p:nvPr/>
        </p:nvCxnSpPr>
        <p:spPr>
          <a:xfrm rot="16200000" flipH="1">
            <a:off x="2084149" y="2554342"/>
            <a:ext cx="321637" cy="1"/>
          </a:xfrm>
          <a:prstGeom prst="bentConnector3">
            <a:avLst>
              <a:gd name="adj1" fmla="val 50000"/>
            </a:avLst>
          </a:prstGeom>
          <a:noFill/>
          <a:ln w="38100" cap="flat" cmpd="sng" algn="ctr">
            <a:solidFill>
              <a:srgbClr val="C41230">
                <a:shade val="95000"/>
                <a:satMod val="105000"/>
              </a:srgbClr>
            </a:solidFill>
            <a:prstDash val="solid"/>
            <a:headEnd type="none" w="med" len="med"/>
            <a:tailEnd type="arrow"/>
          </a:ln>
          <a:effectLst/>
        </p:spPr>
      </p:cxnSp>
      <p:cxnSp>
        <p:nvCxnSpPr>
          <p:cNvPr id="36" name="Elbow Connector 35">
            <a:extLst>
              <a:ext uri="{FF2B5EF4-FFF2-40B4-BE49-F238E27FC236}">
                <a16:creationId xmlns:a16="http://schemas.microsoft.com/office/drawing/2014/main" id="{B1E33D21-413D-5848-B5E8-81BBCB085095}"/>
              </a:ext>
            </a:extLst>
          </p:cNvPr>
          <p:cNvCxnSpPr>
            <a:cxnSpLocks noChangeAspect="1"/>
          </p:cNvCxnSpPr>
          <p:nvPr/>
        </p:nvCxnSpPr>
        <p:spPr>
          <a:xfrm rot="16200000" flipH="1">
            <a:off x="4648650" y="2592038"/>
            <a:ext cx="321637" cy="1"/>
          </a:xfrm>
          <a:prstGeom prst="bentConnector3">
            <a:avLst>
              <a:gd name="adj1" fmla="val 50000"/>
            </a:avLst>
          </a:prstGeom>
          <a:noFill/>
          <a:ln w="38100" cap="flat" cmpd="sng" algn="ctr">
            <a:solidFill>
              <a:srgbClr val="C41230">
                <a:shade val="95000"/>
                <a:satMod val="105000"/>
              </a:srgbClr>
            </a:solidFill>
            <a:prstDash val="solid"/>
            <a:headEnd type="none" w="med" len="med"/>
            <a:tailEnd type="arrow"/>
          </a:ln>
          <a:effectLst/>
        </p:spPr>
      </p:cxnSp>
      <p:cxnSp>
        <p:nvCxnSpPr>
          <p:cNvPr id="37" name="Elbow Connector 36">
            <a:extLst>
              <a:ext uri="{FF2B5EF4-FFF2-40B4-BE49-F238E27FC236}">
                <a16:creationId xmlns:a16="http://schemas.microsoft.com/office/drawing/2014/main" id="{C2BBB0A0-FB4C-DD48-A876-AE291E33B3EC}"/>
              </a:ext>
            </a:extLst>
          </p:cNvPr>
          <p:cNvCxnSpPr>
            <a:cxnSpLocks noChangeAspect="1"/>
          </p:cNvCxnSpPr>
          <p:nvPr/>
        </p:nvCxnSpPr>
        <p:spPr>
          <a:xfrm rot="16200000" flipH="1">
            <a:off x="7331231" y="2538628"/>
            <a:ext cx="321637" cy="1"/>
          </a:xfrm>
          <a:prstGeom prst="bentConnector3">
            <a:avLst>
              <a:gd name="adj1" fmla="val 1149"/>
            </a:avLst>
          </a:prstGeom>
          <a:noFill/>
          <a:ln w="38100" cap="flat" cmpd="sng" algn="ctr">
            <a:solidFill>
              <a:srgbClr val="C41230">
                <a:shade val="95000"/>
                <a:satMod val="105000"/>
              </a:srgbClr>
            </a:solidFill>
            <a:prstDash val="solid"/>
            <a:headEnd type="none" w="med" len="med"/>
            <a:tailEnd type="arrow"/>
          </a:ln>
          <a:effectLst/>
        </p:spPr>
      </p:cxnSp>
      <p:cxnSp>
        <p:nvCxnSpPr>
          <p:cNvPr id="38" name="Elbow Connector 37">
            <a:extLst>
              <a:ext uri="{FF2B5EF4-FFF2-40B4-BE49-F238E27FC236}">
                <a16:creationId xmlns:a16="http://schemas.microsoft.com/office/drawing/2014/main" id="{2CCF1AC6-6B66-D94A-A554-429783B01B72}"/>
              </a:ext>
            </a:extLst>
          </p:cNvPr>
          <p:cNvCxnSpPr>
            <a:cxnSpLocks noChangeAspect="1"/>
          </p:cNvCxnSpPr>
          <p:nvPr/>
        </p:nvCxnSpPr>
        <p:spPr>
          <a:xfrm rot="16200000" flipH="1">
            <a:off x="9992499" y="2591030"/>
            <a:ext cx="321637" cy="1"/>
          </a:xfrm>
          <a:prstGeom prst="bentConnector3">
            <a:avLst>
              <a:gd name="adj1" fmla="val 50000"/>
            </a:avLst>
          </a:prstGeom>
          <a:noFill/>
          <a:ln w="38100" cap="flat" cmpd="sng" algn="ctr">
            <a:solidFill>
              <a:srgbClr val="C41230">
                <a:shade val="95000"/>
                <a:satMod val="105000"/>
              </a:srgbClr>
            </a:solidFill>
            <a:prstDash val="solid"/>
            <a:headEnd type="none" w="med" len="med"/>
            <a:tailEnd type="arrow"/>
          </a:ln>
          <a:effectLst/>
        </p:spPr>
      </p:cxnSp>
    </p:spTree>
    <p:extLst>
      <p:ext uri="{BB962C8B-B14F-4D97-AF65-F5344CB8AC3E}">
        <p14:creationId xmlns:p14="http://schemas.microsoft.com/office/powerpoint/2010/main" val="420087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44E413-A70B-C64A-8BBF-BA43F0EB5F23}"/>
              </a:ext>
            </a:extLst>
          </p:cNvPr>
          <p:cNvSpPr>
            <a:spLocks noGrp="1"/>
          </p:cNvSpPr>
          <p:nvPr>
            <p:ph type="sldNum" sz="quarter" idx="12"/>
          </p:nvPr>
        </p:nvSpPr>
        <p:spPr/>
        <p:txBody>
          <a:bodyPr/>
          <a:lstStyle/>
          <a:p>
            <a:fld id="{96E69268-9C8B-4EBF-A9EE-DC5DC2D48DC3}" type="slidenum">
              <a:rPr lang="en-US" smtClean="0"/>
              <a:pPr/>
              <a:t>33</a:t>
            </a:fld>
            <a:endParaRPr lang="en-US" dirty="0"/>
          </a:p>
        </p:txBody>
      </p:sp>
      <p:sp>
        <p:nvSpPr>
          <p:cNvPr id="3" name="Title 2">
            <a:extLst>
              <a:ext uri="{FF2B5EF4-FFF2-40B4-BE49-F238E27FC236}">
                <a16:creationId xmlns:a16="http://schemas.microsoft.com/office/drawing/2014/main" id="{C6072AA7-3D3F-4F45-A319-460E48823236}"/>
              </a:ext>
            </a:extLst>
          </p:cNvPr>
          <p:cNvSpPr>
            <a:spLocks noGrp="1"/>
          </p:cNvSpPr>
          <p:nvPr>
            <p:ph type="title"/>
          </p:nvPr>
        </p:nvSpPr>
        <p:spPr/>
        <p:txBody>
          <a:bodyPr/>
          <a:lstStyle/>
          <a:p>
            <a:r>
              <a:rPr lang="en-US" b="1" dirty="0"/>
              <a:t>Cyber Security Framework</a:t>
            </a:r>
          </a:p>
        </p:txBody>
      </p:sp>
      <p:sp>
        <p:nvSpPr>
          <p:cNvPr id="4" name="Footer Placeholder 3">
            <a:extLst>
              <a:ext uri="{FF2B5EF4-FFF2-40B4-BE49-F238E27FC236}">
                <a16:creationId xmlns:a16="http://schemas.microsoft.com/office/drawing/2014/main" id="{7D3E6781-2D93-C347-A245-8EC5B6B2371B}"/>
              </a:ext>
            </a:extLst>
          </p:cNvPr>
          <p:cNvSpPr>
            <a:spLocks noGrp="1"/>
          </p:cNvSpPr>
          <p:nvPr>
            <p:ph type="ftr" sz="quarter" idx="11"/>
          </p:nvPr>
        </p:nvSpPr>
        <p:spPr/>
        <p:txBody>
          <a:bodyPr/>
          <a:lstStyle/>
          <a:p>
            <a:r>
              <a:rPr lang="en-US"/>
              <a:t>Confidential: Wolfpack</a:t>
            </a:r>
            <a:endParaRPr lang="en-US" dirty="0"/>
          </a:p>
        </p:txBody>
      </p:sp>
      <p:sp>
        <p:nvSpPr>
          <p:cNvPr id="6" name="Rectangle 66">
            <a:extLst>
              <a:ext uri="{FF2B5EF4-FFF2-40B4-BE49-F238E27FC236}">
                <a16:creationId xmlns:a16="http://schemas.microsoft.com/office/drawing/2014/main" id="{F77758CF-34CA-7C4B-B80C-2F6B96D224BF}"/>
              </a:ext>
            </a:extLst>
          </p:cNvPr>
          <p:cNvSpPr/>
          <p:nvPr/>
        </p:nvSpPr>
        <p:spPr>
          <a:xfrm>
            <a:off x="2040266" y="1083538"/>
            <a:ext cx="8293828" cy="16478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CA" sz="1799" dirty="0">
              <a:solidFill>
                <a:schemeClr val="bg1"/>
              </a:solidFill>
              <a:latin typeface="Calibri" panose="020F0502020204030204"/>
            </a:endParaRPr>
          </a:p>
        </p:txBody>
      </p:sp>
      <p:sp>
        <p:nvSpPr>
          <p:cNvPr id="7" name="Rectangle 67">
            <a:extLst>
              <a:ext uri="{FF2B5EF4-FFF2-40B4-BE49-F238E27FC236}">
                <a16:creationId xmlns:a16="http://schemas.microsoft.com/office/drawing/2014/main" id="{0CE73324-C523-A34C-A7AF-B619096E3EA4}"/>
              </a:ext>
            </a:extLst>
          </p:cNvPr>
          <p:cNvSpPr/>
          <p:nvPr/>
        </p:nvSpPr>
        <p:spPr>
          <a:xfrm>
            <a:off x="2040266" y="2853273"/>
            <a:ext cx="8293828" cy="345604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CA" sz="1799" dirty="0">
              <a:solidFill>
                <a:prstClr val="white"/>
              </a:solidFill>
              <a:latin typeface="Calibri" panose="020F0502020204030204"/>
            </a:endParaRPr>
          </a:p>
        </p:txBody>
      </p:sp>
      <p:sp>
        <p:nvSpPr>
          <p:cNvPr id="8" name="TextBox 68">
            <a:extLst>
              <a:ext uri="{FF2B5EF4-FFF2-40B4-BE49-F238E27FC236}">
                <a16:creationId xmlns:a16="http://schemas.microsoft.com/office/drawing/2014/main" id="{BCE756DA-17A2-C447-886D-5EDA7A5FB5A9}"/>
              </a:ext>
            </a:extLst>
          </p:cNvPr>
          <p:cNvSpPr txBox="1"/>
          <p:nvPr/>
        </p:nvSpPr>
        <p:spPr>
          <a:xfrm rot="16200000">
            <a:off x="1544115" y="1603923"/>
            <a:ext cx="1599421" cy="607119"/>
          </a:xfrm>
          <a:prstGeom prst="rect">
            <a:avLst/>
          </a:prstGeom>
          <a:ln>
            <a:noFill/>
          </a:ln>
        </p:spPr>
        <p:txBody>
          <a:bodyPr wrap="square" rtlCol="0" anchor="ctr">
            <a:noAutofit/>
          </a:bodyPr>
          <a:lstStyle/>
          <a:p>
            <a:pPr algn="ctr" defTabSz="914126">
              <a:defRPr/>
            </a:pPr>
            <a:r>
              <a:rPr lang="en-CA" sz="1600" b="1" dirty="0">
                <a:solidFill>
                  <a:schemeClr val="bg1"/>
                </a:solidFill>
                <a:latin typeface="Calibri" panose="020F0502020204030204"/>
              </a:rPr>
              <a:t>Governance</a:t>
            </a:r>
          </a:p>
        </p:txBody>
      </p:sp>
      <p:sp>
        <p:nvSpPr>
          <p:cNvPr id="9" name="TextBox 69">
            <a:extLst>
              <a:ext uri="{FF2B5EF4-FFF2-40B4-BE49-F238E27FC236}">
                <a16:creationId xmlns:a16="http://schemas.microsoft.com/office/drawing/2014/main" id="{C58A0246-1679-4943-B458-19FF5EB3867B}"/>
              </a:ext>
            </a:extLst>
          </p:cNvPr>
          <p:cNvSpPr txBox="1"/>
          <p:nvPr/>
        </p:nvSpPr>
        <p:spPr>
          <a:xfrm rot="16200000">
            <a:off x="651830" y="4296656"/>
            <a:ext cx="3383994" cy="607119"/>
          </a:xfrm>
          <a:prstGeom prst="rect">
            <a:avLst/>
          </a:prstGeom>
          <a:ln>
            <a:noFill/>
          </a:ln>
        </p:spPr>
        <p:txBody>
          <a:bodyPr wrap="square" rtlCol="0" anchor="ctr">
            <a:noAutofit/>
          </a:bodyPr>
          <a:lstStyle/>
          <a:p>
            <a:pPr algn="ctr" defTabSz="914126">
              <a:defRPr/>
            </a:pPr>
            <a:r>
              <a:rPr lang="en-CA" sz="1600" b="1" dirty="0">
                <a:solidFill>
                  <a:schemeClr val="bg1"/>
                </a:solidFill>
                <a:latin typeface="Calibri" panose="020F0502020204030204"/>
              </a:rPr>
              <a:t>Operations</a:t>
            </a:r>
          </a:p>
        </p:txBody>
      </p:sp>
      <p:sp>
        <p:nvSpPr>
          <p:cNvPr id="10" name="Rectangle 70">
            <a:extLst>
              <a:ext uri="{FF2B5EF4-FFF2-40B4-BE49-F238E27FC236}">
                <a16:creationId xmlns:a16="http://schemas.microsoft.com/office/drawing/2014/main" id="{07BEF146-CF0A-3147-9851-5E31D0D71F6D}"/>
              </a:ext>
            </a:extLst>
          </p:cNvPr>
          <p:cNvSpPr/>
          <p:nvPr/>
        </p:nvSpPr>
        <p:spPr>
          <a:xfrm>
            <a:off x="2811389" y="1181097"/>
            <a:ext cx="1786886" cy="1453395"/>
          </a:xfrm>
          <a:prstGeom prst="rect">
            <a:avLst/>
          </a:prstGeom>
          <a:solidFill>
            <a:srgbClr val="96B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CA" sz="1799" dirty="0">
              <a:solidFill>
                <a:prstClr val="white"/>
              </a:solidFill>
              <a:latin typeface="Calibri" panose="020F0502020204030204"/>
            </a:endParaRPr>
          </a:p>
        </p:txBody>
      </p:sp>
      <p:sp>
        <p:nvSpPr>
          <p:cNvPr id="11" name="Rectangle 71">
            <a:extLst>
              <a:ext uri="{FF2B5EF4-FFF2-40B4-BE49-F238E27FC236}">
                <a16:creationId xmlns:a16="http://schemas.microsoft.com/office/drawing/2014/main" id="{C11AD18A-26AB-124A-8EA5-34D9A8F725E5}"/>
              </a:ext>
            </a:extLst>
          </p:cNvPr>
          <p:cNvSpPr/>
          <p:nvPr/>
        </p:nvSpPr>
        <p:spPr>
          <a:xfrm>
            <a:off x="2647386" y="2952470"/>
            <a:ext cx="7596860" cy="215042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CA" sz="1799" dirty="0">
              <a:solidFill>
                <a:prstClr val="white"/>
              </a:solidFill>
              <a:latin typeface="Calibri" panose="020F0502020204030204"/>
            </a:endParaRPr>
          </a:p>
        </p:txBody>
      </p:sp>
      <p:sp>
        <p:nvSpPr>
          <p:cNvPr id="12" name="TextBox 72">
            <a:extLst>
              <a:ext uri="{FF2B5EF4-FFF2-40B4-BE49-F238E27FC236}">
                <a16:creationId xmlns:a16="http://schemas.microsoft.com/office/drawing/2014/main" id="{41053EFA-CC21-A445-BBAB-EABE6916CF7B}"/>
              </a:ext>
            </a:extLst>
          </p:cNvPr>
          <p:cNvSpPr txBox="1"/>
          <p:nvPr/>
        </p:nvSpPr>
        <p:spPr>
          <a:xfrm>
            <a:off x="2811386" y="1181094"/>
            <a:ext cx="1786889" cy="261542"/>
          </a:xfrm>
          <a:prstGeom prst="rect">
            <a:avLst/>
          </a:prstGeom>
          <a:ln>
            <a:noFill/>
          </a:ln>
        </p:spPr>
        <p:txBody>
          <a:bodyPr wrap="square" rtlCol="0">
            <a:spAutoFit/>
          </a:bodyPr>
          <a:lstStyle/>
          <a:p>
            <a:pPr defTabSz="914126">
              <a:defRPr/>
            </a:pPr>
            <a:r>
              <a:rPr lang="en-CA" sz="1100" b="1" dirty="0">
                <a:solidFill>
                  <a:prstClr val="black"/>
                </a:solidFill>
                <a:latin typeface="Calibri" panose="020F0502020204030204"/>
              </a:rPr>
              <a:t>Context and Leadership</a:t>
            </a:r>
          </a:p>
        </p:txBody>
      </p:sp>
      <p:sp>
        <p:nvSpPr>
          <p:cNvPr id="13" name="Rectangle 73">
            <a:extLst>
              <a:ext uri="{FF2B5EF4-FFF2-40B4-BE49-F238E27FC236}">
                <a16:creationId xmlns:a16="http://schemas.microsoft.com/office/drawing/2014/main" id="{772C2F2C-9667-CF4C-B721-11110AE672A7}"/>
              </a:ext>
            </a:extLst>
          </p:cNvPr>
          <p:cNvSpPr/>
          <p:nvPr/>
        </p:nvSpPr>
        <p:spPr>
          <a:xfrm>
            <a:off x="2931572" y="1466063"/>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Information Risk Strategy</a:t>
            </a:r>
          </a:p>
        </p:txBody>
      </p:sp>
      <p:sp>
        <p:nvSpPr>
          <p:cNvPr id="14" name="Rectangle 74">
            <a:extLst>
              <a:ext uri="{FF2B5EF4-FFF2-40B4-BE49-F238E27FC236}">
                <a16:creationId xmlns:a16="http://schemas.microsoft.com/office/drawing/2014/main" id="{6998FB3C-1A73-6C43-B2DA-1036537C6C6D}"/>
              </a:ext>
            </a:extLst>
          </p:cNvPr>
          <p:cNvSpPr/>
          <p:nvPr/>
        </p:nvSpPr>
        <p:spPr>
          <a:xfrm>
            <a:off x="2931572" y="2191519"/>
            <a:ext cx="1547597" cy="3239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schemeClr val="bg1"/>
                </a:solidFill>
                <a:latin typeface="Calibri" panose="020F0502020204030204"/>
              </a:rPr>
              <a:t>Culture &amp; Awareness</a:t>
            </a:r>
          </a:p>
        </p:txBody>
      </p:sp>
      <p:sp>
        <p:nvSpPr>
          <p:cNvPr id="15" name="Rectangle 75">
            <a:extLst>
              <a:ext uri="{FF2B5EF4-FFF2-40B4-BE49-F238E27FC236}">
                <a16:creationId xmlns:a16="http://schemas.microsoft.com/office/drawing/2014/main" id="{598A508C-11FA-6E49-BC55-310FC45A5DDE}"/>
              </a:ext>
            </a:extLst>
          </p:cNvPr>
          <p:cNvSpPr/>
          <p:nvPr/>
        </p:nvSpPr>
        <p:spPr>
          <a:xfrm>
            <a:off x="2931572" y="1828792"/>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Organisational Structure</a:t>
            </a:r>
          </a:p>
        </p:txBody>
      </p:sp>
      <p:sp>
        <p:nvSpPr>
          <p:cNvPr id="16" name="TextBox 76">
            <a:extLst>
              <a:ext uri="{FF2B5EF4-FFF2-40B4-BE49-F238E27FC236}">
                <a16:creationId xmlns:a16="http://schemas.microsoft.com/office/drawing/2014/main" id="{FCE2C1BA-4938-1F4C-B882-94B859463077}"/>
              </a:ext>
            </a:extLst>
          </p:cNvPr>
          <p:cNvSpPr txBox="1"/>
          <p:nvPr/>
        </p:nvSpPr>
        <p:spPr>
          <a:xfrm>
            <a:off x="2647385" y="2968434"/>
            <a:ext cx="988380" cy="261542"/>
          </a:xfrm>
          <a:prstGeom prst="rect">
            <a:avLst/>
          </a:prstGeom>
          <a:ln>
            <a:noFill/>
          </a:ln>
        </p:spPr>
        <p:txBody>
          <a:bodyPr wrap="square" rtlCol="0">
            <a:spAutoFit/>
          </a:bodyPr>
          <a:lstStyle/>
          <a:p>
            <a:pPr defTabSz="914126">
              <a:defRPr/>
            </a:pPr>
            <a:r>
              <a:rPr lang="en-CA" sz="1100" b="1" dirty="0">
                <a:solidFill>
                  <a:prstClr val="black"/>
                </a:solidFill>
                <a:latin typeface="Calibri" panose="020F0502020204030204"/>
              </a:rPr>
              <a:t>Prevention</a:t>
            </a:r>
          </a:p>
        </p:txBody>
      </p:sp>
      <p:sp>
        <p:nvSpPr>
          <p:cNvPr id="17" name="Rectangle 77">
            <a:extLst>
              <a:ext uri="{FF2B5EF4-FFF2-40B4-BE49-F238E27FC236}">
                <a16:creationId xmlns:a16="http://schemas.microsoft.com/office/drawing/2014/main" id="{7545F807-46AA-8142-87FC-1D3A5BF398C0}"/>
              </a:ext>
            </a:extLst>
          </p:cNvPr>
          <p:cNvSpPr/>
          <p:nvPr/>
        </p:nvSpPr>
        <p:spPr>
          <a:xfrm>
            <a:off x="2811389" y="3232440"/>
            <a:ext cx="1788734" cy="7061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CA" sz="1799" dirty="0">
              <a:solidFill>
                <a:prstClr val="white"/>
              </a:solidFill>
              <a:latin typeface="Calibri" panose="020F0502020204030204"/>
            </a:endParaRPr>
          </a:p>
        </p:txBody>
      </p:sp>
      <p:sp>
        <p:nvSpPr>
          <p:cNvPr id="18" name="Rectangle 78">
            <a:extLst>
              <a:ext uri="{FF2B5EF4-FFF2-40B4-BE49-F238E27FC236}">
                <a16:creationId xmlns:a16="http://schemas.microsoft.com/office/drawing/2014/main" id="{A6473115-5E2D-BD4E-8F91-F79317BA4CEC}"/>
              </a:ext>
            </a:extLst>
          </p:cNvPr>
          <p:cNvSpPr/>
          <p:nvPr/>
        </p:nvSpPr>
        <p:spPr>
          <a:xfrm>
            <a:off x="2811389" y="3976221"/>
            <a:ext cx="1788734" cy="10645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CA" sz="1799" dirty="0">
              <a:solidFill>
                <a:prstClr val="white"/>
              </a:solidFill>
              <a:latin typeface="Calibri" panose="020F0502020204030204"/>
            </a:endParaRPr>
          </a:p>
        </p:txBody>
      </p:sp>
      <p:sp>
        <p:nvSpPr>
          <p:cNvPr id="19" name="Rectangle 79">
            <a:extLst>
              <a:ext uri="{FF2B5EF4-FFF2-40B4-BE49-F238E27FC236}">
                <a16:creationId xmlns:a16="http://schemas.microsoft.com/office/drawing/2014/main" id="{E4EBE50D-7207-404A-A155-E686B80CA756}"/>
              </a:ext>
            </a:extLst>
          </p:cNvPr>
          <p:cNvSpPr/>
          <p:nvPr/>
        </p:nvSpPr>
        <p:spPr>
          <a:xfrm>
            <a:off x="4743980" y="3242824"/>
            <a:ext cx="3455100" cy="1797906"/>
          </a:xfrm>
          <a:prstGeom prst="rect">
            <a:avLst/>
          </a:prstGeom>
          <a:solidFill>
            <a:srgbClr val="294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CA" sz="1799" dirty="0">
              <a:solidFill>
                <a:prstClr val="white"/>
              </a:solidFill>
              <a:latin typeface="Calibri" panose="020F0502020204030204"/>
            </a:endParaRPr>
          </a:p>
        </p:txBody>
      </p:sp>
      <p:sp>
        <p:nvSpPr>
          <p:cNvPr id="20" name="Rectangle 80">
            <a:extLst>
              <a:ext uri="{FF2B5EF4-FFF2-40B4-BE49-F238E27FC236}">
                <a16:creationId xmlns:a16="http://schemas.microsoft.com/office/drawing/2014/main" id="{1E75BD7C-1AA5-304D-9535-2065346BD3C5}"/>
              </a:ext>
            </a:extLst>
          </p:cNvPr>
          <p:cNvSpPr/>
          <p:nvPr/>
        </p:nvSpPr>
        <p:spPr>
          <a:xfrm>
            <a:off x="2931572" y="3503548"/>
            <a:ext cx="1547597" cy="3239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schemeClr val="bg1"/>
                </a:solidFill>
                <a:latin typeface="Calibri" panose="020F0502020204030204"/>
              </a:rPr>
              <a:t>Identity &amp; Access Management</a:t>
            </a:r>
          </a:p>
        </p:txBody>
      </p:sp>
      <p:sp>
        <p:nvSpPr>
          <p:cNvPr id="21" name="TextBox 81">
            <a:extLst>
              <a:ext uri="{FF2B5EF4-FFF2-40B4-BE49-F238E27FC236}">
                <a16:creationId xmlns:a16="http://schemas.microsoft.com/office/drawing/2014/main" id="{34C84F0E-3EB0-B64E-9549-D95AD25C0141}"/>
              </a:ext>
            </a:extLst>
          </p:cNvPr>
          <p:cNvSpPr txBox="1"/>
          <p:nvPr/>
        </p:nvSpPr>
        <p:spPr>
          <a:xfrm>
            <a:off x="2811387" y="3229862"/>
            <a:ext cx="1150977" cy="261542"/>
          </a:xfrm>
          <a:prstGeom prst="rect">
            <a:avLst/>
          </a:prstGeom>
          <a:ln>
            <a:noFill/>
          </a:ln>
        </p:spPr>
        <p:txBody>
          <a:bodyPr wrap="none" rtlCol="0">
            <a:spAutoFit/>
          </a:bodyPr>
          <a:lstStyle/>
          <a:p>
            <a:pPr defTabSz="914126">
              <a:defRPr/>
            </a:pPr>
            <a:r>
              <a:rPr lang="en-CA" sz="1100" b="1" dirty="0">
                <a:solidFill>
                  <a:prstClr val="white"/>
                </a:solidFill>
                <a:latin typeface="Calibri" panose="020F0502020204030204"/>
              </a:rPr>
              <a:t>Identity Security</a:t>
            </a:r>
          </a:p>
        </p:txBody>
      </p:sp>
      <p:sp>
        <p:nvSpPr>
          <p:cNvPr id="22" name="TextBox 82">
            <a:extLst>
              <a:ext uri="{FF2B5EF4-FFF2-40B4-BE49-F238E27FC236}">
                <a16:creationId xmlns:a16="http://schemas.microsoft.com/office/drawing/2014/main" id="{BBAED14E-C818-F14C-A554-F5D13B8B92B2}"/>
              </a:ext>
            </a:extLst>
          </p:cNvPr>
          <p:cNvSpPr txBox="1"/>
          <p:nvPr/>
        </p:nvSpPr>
        <p:spPr>
          <a:xfrm>
            <a:off x="2811387" y="3976217"/>
            <a:ext cx="966679" cy="261542"/>
          </a:xfrm>
          <a:prstGeom prst="rect">
            <a:avLst/>
          </a:prstGeom>
          <a:ln>
            <a:noFill/>
          </a:ln>
        </p:spPr>
        <p:txBody>
          <a:bodyPr wrap="none" rtlCol="0">
            <a:spAutoFit/>
          </a:bodyPr>
          <a:lstStyle/>
          <a:p>
            <a:pPr defTabSz="914126">
              <a:defRPr/>
            </a:pPr>
            <a:r>
              <a:rPr lang="en-CA" sz="1100" b="1" dirty="0">
                <a:solidFill>
                  <a:prstClr val="white"/>
                </a:solidFill>
                <a:latin typeface="Calibri" panose="020F0502020204030204"/>
              </a:rPr>
              <a:t>Data Security</a:t>
            </a:r>
          </a:p>
        </p:txBody>
      </p:sp>
      <p:sp>
        <p:nvSpPr>
          <p:cNvPr id="23" name="Rectangle 83">
            <a:extLst>
              <a:ext uri="{FF2B5EF4-FFF2-40B4-BE49-F238E27FC236}">
                <a16:creationId xmlns:a16="http://schemas.microsoft.com/office/drawing/2014/main" id="{0DB7C97E-DAC4-7D4A-98E6-4AC2EA14A646}"/>
              </a:ext>
            </a:extLst>
          </p:cNvPr>
          <p:cNvSpPr/>
          <p:nvPr/>
        </p:nvSpPr>
        <p:spPr>
          <a:xfrm>
            <a:off x="2931572" y="4239687"/>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Asset Management</a:t>
            </a:r>
          </a:p>
        </p:txBody>
      </p:sp>
      <p:sp>
        <p:nvSpPr>
          <p:cNvPr id="24" name="Rectangle 84">
            <a:extLst>
              <a:ext uri="{FF2B5EF4-FFF2-40B4-BE49-F238E27FC236}">
                <a16:creationId xmlns:a16="http://schemas.microsoft.com/office/drawing/2014/main" id="{EC1FCDB3-9D2F-534E-BC30-C13BE732D9E9}"/>
              </a:ext>
            </a:extLst>
          </p:cNvPr>
          <p:cNvSpPr/>
          <p:nvPr/>
        </p:nvSpPr>
        <p:spPr>
          <a:xfrm>
            <a:off x="2931572" y="4602571"/>
            <a:ext cx="1547597" cy="3239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white"/>
                </a:solidFill>
                <a:latin typeface="Calibri" panose="020F0502020204030204"/>
              </a:rPr>
              <a:t>Data Security &amp; Privacy</a:t>
            </a:r>
          </a:p>
        </p:txBody>
      </p:sp>
      <p:sp>
        <p:nvSpPr>
          <p:cNvPr id="25" name="TextBox 85">
            <a:extLst>
              <a:ext uri="{FF2B5EF4-FFF2-40B4-BE49-F238E27FC236}">
                <a16:creationId xmlns:a16="http://schemas.microsoft.com/office/drawing/2014/main" id="{27EB554D-D5F2-9F48-9FFD-B48E71C89424}"/>
              </a:ext>
            </a:extLst>
          </p:cNvPr>
          <p:cNvSpPr txBox="1"/>
          <p:nvPr/>
        </p:nvSpPr>
        <p:spPr>
          <a:xfrm>
            <a:off x="4743977" y="3229862"/>
            <a:ext cx="1501943" cy="261542"/>
          </a:xfrm>
          <a:prstGeom prst="rect">
            <a:avLst/>
          </a:prstGeom>
          <a:ln>
            <a:noFill/>
          </a:ln>
        </p:spPr>
        <p:txBody>
          <a:bodyPr wrap="none" rtlCol="0">
            <a:spAutoFit/>
          </a:bodyPr>
          <a:lstStyle/>
          <a:p>
            <a:pPr defTabSz="914126">
              <a:defRPr/>
            </a:pPr>
            <a:r>
              <a:rPr lang="en-CA" sz="1100" b="1" dirty="0">
                <a:solidFill>
                  <a:prstClr val="white"/>
                </a:solidFill>
                <a:latin typeface="Calibri" panose="020F0502020204030204"/>
              </a:rPr>
              <a:t>Infrastructure Security</a:t>
            </a:r>
          </a:p>
        </p:txBody>
      </p:sp>
      <p:sp>
        <p:nvSpPr>
          <p:cNvPr id="26" name="Rectangle 86">
            <a:extLst>
              <a:ext uri="{FF2B5EF4-FFF2-40B4-BE49-F238E27FC236}">
                <a16:creationId xmlns:a16="http://schemas.microsoft.com/office/drawing/2014/main" id="{63249827-E1E7-1E4D-B898-7732463B0026}"/>
              </a:ext>
            </a:extLst>
          </p:cNvPr>
          <p:cNvSpPr/>
          <p:nvPr/>
        </p:nvSpPr>
        <p:spPr>
          <a:xfrm>
            <a:off x="4864162" y="3503548"/>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schemeClr val="tx1"/>
                </a:solidFill>
                <a:latin typeface="Calibri" panose="020F0502020204030204"/>
              </a:rPr>
              <a:t>Network Security</a:t>
            </a:r>
          </a:p>
        </p:txBody>
      </p:sp>
      <p:sp>
        <p:nvSpPr>
          <p:cNvPr id="27" name="Rectangle 87">
            <a:extLst>
              <a:ext uri="{FF2B5EF4-FFF2-40B4-BE49-F238E27FC236}">
                <a16:creationId xmlns:a16="http://schemas.microsoft.com/office/drawing/2014/main" id="{190EC0C7-D53B-2341-8F1B-EFDB1B2E168D}"/>
              </a:ext>
            </a:extLst>
          </p:cNvPr>
          <p:cNvSpPr/>
          <p:nvPr/>
        </p:nvSpPr>
        <p:spPr>
          <a:xfrm>
            <a:off x="4743980" y="1181097"/>
            <a:ext cx="1786886" cy="145339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CA" sz="1799" dirty="0">
              <a:solidFill>
                <a:prstClr val="white"/>
              </a:solidFill>
              <a:latin typeface="Calibri" panose="020F0502020204030204"/>
            </a:endParaRPr>
          </a:p>
        </p:txBody>
      </p:sp>
      <p:sp>
        <p:nvSpPr>
          <p:cNvPr id="28" name="TextBox 88">
            <a:extLst>
              <a:ext uri="{FF2B5EF4-FFF2-40B4-BE49-F238E27FC236}">
                <a16:creationId xmlns:a16="http://schemas.microsoft.com/office/drawing/2014/main" id="{17104B1F-0794-6F44-BE7B-173801965997}"/>
              </a:ext>
            </a:extLst>
          </p:cNvPr>
          <p:cNvSpPr txBox="1"/>
          <p:nvPr/>
        </p:nvSpPr>
        <p:spPr>
          <a:xfrm>
            <a:off x="4743977" y="1181016"/>
            <a:ext cx="1825662" cy="261542"/>
          </a:xfrm>
          <a:prstGeom prst="rect">
            <a:avLst/>
          </a:prstGeom>
          <a:ln>
            <a:noFill/>
          </a:ln>
        </p:spPr>
        <p:txBody>
          <a:bodyPr wrap="square" rtlCol="0">
            <a:spAutoFit/>
          </a:bodyPr>
          <a:lstStyle/>
          <a:p>
            <a:pPr defTabSz="914126">
              <a:defRPr/>
            </a:pPr>
            <a:r>
              <a:rPr lang="en-CA" sz="1100" b="1" dirty="0">
                <a:solidFill>
                  <a:prstClr val="black"/>
                </a:solidFill>
                <a:latin typeface="Calibri" panose="020F0502020204030204"/>
              </a:rPr>
              <a:t>Evaluation and Direction</a:t>
            </a:r>
          </a:p>
        </p:txBody>
      </p:sp>
      <p:sp>
        <p:nvSpPr>
          <p:cNvPr id="29" name="Rectangle 89">
            <a:extLst>
              <a:ext uri="{FF2B5EF4-FFF2-40B4-BE49-F238E27FC236}">
                <a16:creationId xmlns:a16="http://schemas.microsoft.com/office/drawing/2014/main" id="{70C84A85-FD98-434D-913A-24B5C85ED1FE}"/>
              </a:ext>
            </a:extLst>
          </p:cNvPr>
          <p:cNvSpPr/>
          <p:nvPr/>
        </p:nvSpPr>
        <p:spPr>
          <a:xfrm>
            <a:off x="4864162" y="1466063"/>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Security Risk Management</a:t>
            </a:r>
          </a:p>
        </p:txBody>
      </p:sp>
      <p:sp>
        <p:nvSpPr>
          <p:cNvPr id="30" name="Rectangle 90">
            <a:extLst>
              <a:ext uri="{FF2B5EF4-FFF2-40B4-BE49-F238E27FC236}">
                <a16:creationId xmlns:a16="http://schemas.microsoft.com/office/drawing/2014/main" id="{8E9ECA6F-E74D-2B4A-82E7-A3B35C4E07EA}"/>
              </a:ext>
            </a:extLst>
          </p:cNvPr>
          <p:cNvSpPr/>
          <p:nvPr/>
        </p:nvSpPr>
        <p:spPr>
          <a:xfrm>
            <a:off x="4864162" y="2191519"/>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schemeClr val="tx1"/>
                </a:solidFill>
                <a:latin typeface="Calibri" panose="020F0502020204030204"/>
              </a:rPr>
              <a:t>Security Strategy &amp; Communication</a:t>
            </a:r>
          </a:p>
        </p:txBody>
      </p:sp>
      <p:sp>
        <p:nvSpPr>
          <p:cNvPr id="31" name="Rectangle 91">
            <a:extLst>
              <a:ext uri="{FF2B5EF4-FFF2-40B4-BE49-F238E27FC236}">
                <a16:creationId xmlns:a16="http://schemas.microsoft.com/office/drawing/2014/main" id="{94A00F2A-ECA1-EA44-AF57-B6522BFCF811}"/>
              </a:ext>
            </a:extLst>
          </p:cNvPr>
          <p:cNvSpPr/>
          <p:nvPr/>
        </p:nvSpPr>
        <p:spPr>
          <a:xfrm>
            <a:off x="4864162" y="1828792"/>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Security Policies, Standards &amp; Procedures</a:t>
            </a:r>
          </a:p>
        </p:txBody>
      </p:sp>
      <p:sp>
        <p:nvSpPr>
          <p:cNvPr id="32" name="Rectangle 92">
            <a:extLst>
              <a:ext uri="{FF2B5EF4-FFF2-40B4-BE49-F238E27FC236}">
                <a16:creationId xmlns:a16="http://schemas.microsoft.com/office/drawing/2014/main" id="{E6E94C8D-1FAD-F14B-865F-BFF6F2E4782E}"/>
              </a:ext>
            </a:extLst>
          </p:cNvPr>
          <p:cNvSpPr/>
          <p:nvPr/>
        </p:nvSpPr>
        <p:spPr>
          <a:xfrm>
            <a:off x="4864162" y="3869889"/>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schemeClr val="tx1"/>
                </a:solidFill>
                <a:latin typeface="Calibri" panose="020F0502020204030204"/>
              </a:rPr>
              <a:t>Endpoint Security</a:t>
            </a:r>
          </a:p>
        </p:txBody>
      </p:sp>
      <p:sp>
        <p:nvSpPr>
          <p:cNvPr id="33" name="Rectangle 93">
            <a:extLst>
              <a:ext uri="{FF2B5EF4-FFF2-40B4-BE49-F238E27FC236}">
                <a16:creationId xmlns:a16="http://schemas.microsoft.com/office/drawing/2014/main" id="{6A316C00-89A6-CC4F-9967-3F3551FF47E5}"/>
              </a:ext>
            </a:extLst>
          </p:cNvPr>
          <p:cNvSpPr/>
          <p:nvPr/>
        </p:nvSpPr>
        <p:spPr>
          <a:xfrm>
            <a:off x="4864162" y="4236231"/>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schemeClr val="tx1"/>
                </a:solidFill>
                <a:latin typeface="Calibri" panose="020F0502020204030204"/>
              </a:rPr>
              <a:t>Malicious Code</a:t>
            </a:r>
          </a:p>
        </p:txBody>
      </p:sp>
      <p:sp>
        <p:nvSpPr>
          <p:cNvPr id="34" name="Rectangle 94">
            <a:extLst>
              <a:ext uri="{FF2B5EF4-FFF2-40B4-BE49-F238E27FC236}">
                <a16:creationId xmlns:a16="http://schemas.microsoft.com/office/drawing/2014/main" id="{BE96E461-22F7-774A-BADC-F1B62C228B03}"/>
              </a:ext>
            </a:extLst>
          </p:cNvPr>
          <p:cNvSpPr/>
          <p:nvPr/>
        </p:nvSpPr>
        <p:spPr>
          <a:xfrm>
            <a:off x="4864093" y="4602571"/>
            <a:ext cx="1547597" cy="3239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schemeClr val="bg1"/>
                </a:solidFill>
                <a:latin typeface="Calibri" panose="020F0502020204030204"/>
              </a:rPr>
              <a:t>Application Security</a:t>
            </a:r>
          </a:p>
        </p:txBody>
      </p:sp>
      <p:sp>
        <p:nvSpPr>
          <p:cNvPr id="35" name="Rectangle 95">
            <a:extLst>
              <a:ext uri="{FF2B5EF4-FFF2-40B4-BE49-F238E27FC236}">
                <a16:creationId xmlns:a16="http://schemas.microsoft.com/office/drawing/2014/main" id="{041B2FA7-4C18-454E-BB6E-0109822A869F}"/>
              </a:ext>
            </a:extLst>
          </p:cNvPr>
          <p:cNvSpPr/>
          <p:nvPr/>
        </p:nvSpPr>
        <p:spPr>
          <a:xfrm>
            <a:off x="6531586" y="4602571"/>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Cloud Security</a:t>
            </a:r>
          </a:p>
        </p:txBody>
      </p:sp>
      <p:sp>
        <p:nvSpPr>
          <p:cNvPr id="36" name="Rectangle 96">
            <a:extLst>
              <a:ext uri="{FF2B5EF4-FFF2-40B4-BE49-F238E27FC236}">
                <a16:creationId xmlns:a16="http://schemas.microsoft.com/office/drawing/2014/main" id="{E0D75DDD-A7CB-AE4A-A7FA-110F4A69B87C}"/>
              </a:ext>
            </a:extLst>
          </p:cNvPr>
          <p:cNvSpPr/>
          <p:nvPr/>
        </p:nvSpPr>
        <p:spPr>
          <a:xfrm>
            <a:off x="6531586" y="3503548"/>
            <a:ext cx="1547597" cy="3239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white"/>
                </a:solidFill>
                <a:latin typeface="Calibri" panose="020F0502020204030204"/>
              </a:rPr>
              <a:t>Vulnerability Management</a:t>
            </a:r>
          </a:p>
        </p:txBody>
      </p:sp>
      <p:sp>
        <p:nvSpPr>
          <p:cNvPr id="37" name="Rectangle 97">
            <a:extLst>
              <a:ext uri="{FF2B5EF4-FFF2-40B4-BE49-F238E27FC236}">
                <a16:creationId xmlns:a16="http://schemas.microsoft.com/office/drawing/2014/main" id="{A6F6860C-A5D7-FA44-B5B9-EFC0B77D3231}"/>
              </a:ext>
            </a:extLst>
          </p:cNvPr>
          <p:cNvSpPr/>
          <p:nvPr/>
        </p:nvSpPr>
        <p:spPr>
          <a:xfrm>
            <a:off x="6531586" y="3869889"/>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Cryptography Management</a:t>
            </a:r>
          </a:p>
        </p:txBody>
      </p:sp>
      <p:sp>
        <p:nvSpPr>
          <p:cNvPr id="38" name="Rectangle 98">
            <a:extLst>
              <a:ext uri="{FF2B5EF4-FFF2-40B4-BE49-F238E27FC236}">
                <a16:creationId xmlns:a16="http://schemas.microsoft.com/office/drawing/2014/main" id="{0DFBB05D-09CC-2D4B-A6DA-EE7FA7A0809E}"/>
              </a:ext>
            </a:extLst>
          </p:cNvPr>
          <p:cNvSpPr/>
          <p:nvPr/>
        </p:nvSpPr>
        <p:spPr>
          <a:xfrm>
            <a:off x="6531586" y="4236231"/>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Physical Security</a:t>
            </a:r>
          </a:p>
        </p:txBody>
      </p:sp>
      <p:sp>
        <p:nvSpPr>
          <p:cNvPr id="39" name="Rectangle 99">
            <a:extLst>
              <a:ext uri="{FF2B5EF4-FFF2-40B4-BE49-F238E27FC236}">
                <a16:creationId xmlns:a16="http://schemas.microsoft.com/office/drawing/2014/main" id="{DCEFF2FF-D187-8D4C-B7FD-A09122833CA0}"/>
              </a:ext>
            </a:extLst>
          </p:cNvPr>
          <p:cNvSpPr/>
          <p:nvPr/>
        </p:nvSpPr>
        <p:spPr>
          <a:xfrm>
            <a:off x="8318683" y="3242824"/>
            <a:ext cx="1788734" cy="6854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CA" sz="1799" dirty="0">
              <a:solidFill>
                <a:prstClr val="white"/>
              </a:solidFill>
              <a:latin typeface="Calibri" panose="020F0502020204030204"/>
            </a:endParaRPr>
          </a:p>
        </p:txBody>
      </p:sp>
      <p:sp>
        <p:nvSpPr>
          <p:cNvPr id="40" name="Rectangle 100">
            <a:extLst>
              <a:ext uri="{FF2B5EF4-FFF2-40B4-BE49-F238E27FC236}">
                <a16:creationId xmlns:a16="http://schemas.microsoft.com/office/drawing/2014/main" id="{B1858E4A-CC8D-E447-AF2B-F14333F9487D}"/>
              </a:ext>
            </a:extLst>
          </p:cNvPr>
          <p:cNvSpPr/>
          <p:nvPr/>
        </p:nvSpPr>
        <p:spPr>
          <a:xfrm>
            <a:off x="8318683" y="3976221"/>
            <a:ext cx="1788734" cy="10645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CA" sz="1799" dirty="0">
              <a:solidFill>
                <a:prstClr val="white"/>
              </a:solidFill>
              <a:latin typeface="Calibri" panose="020F0502020204030204"/>
            </a:endParaRPr>
          </a:p>
        </p:txBody>
      </p:sp>
      <p:sp>
        <p:nvSpPr>
          <p:cNvPr id="41" name="Rectangle 101">
            <a:extLst>
              <a:ext uri="{FF2B5EF4-FFF2-40B4-BE49-F238E27FC236}">
                <a16:creationId xmlns:a16="http://schemas.microsoft.com/office/drawing/2014/main" id="{B7E70459-D77D-B449-9814-1EA8FDAA94C2}"/>
              </a:ext>
            </a:extLst>
          </p:cNvPr>
          <p:cNvSpPr/>
          <p:nvPr/>
        </p:nvSpPr>
        <p:spPr>
          <a:xfrm>
            <a:off x="8438865" y="3503548"/>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HR Security &amp; Skills</a:t>
            </a:r>
          </a:p>
        </p:txBody>
      </p:sp>
      <p:sp>
        <p:nvSpPr>
          <p:cNvPr id="42" name="TextBox 102">
            <a:extLst>
              <a:ext uri="{FF2B5EF4-FFF2-40B4-BE49-F238E27FC236}">
                <a16:creationId xmlns:a16="http://schemas.microsoft.com/office/drawing/2014/main" id="{D7938CDF-2935-CD47-9AF2-1C64857FE018}"/>
              </a:ext>
            </a:extLst>
          </p:cNvPr>
          <p:cNvSpPr txBox="1"/>
          <p:nvPr/>
        </p:nvSpPr>
        <p:spPr>
          <a:xfrm>
            <a:off x="8318680" y="3229862"/>
            <a:ext cx="860909" cy="261542"/>
          </a:xfrm>
          <a:prstGeom prst="rect">
            <a:avLst/>
          </a:prstGeom>
          <a:ln>
            <a:noFill/>
          </a:ln>
        </p:spPr>
        <p:txBody>
          <a:bodyPr wrap="none" rtlCol="0">
            <a:spAutoFit/>
          </a:bodyPr>
          <a:lstStyle/>
          <a:p>
            <a:pPr defTabSz="914126">
              <a:defRPr/>
            </a:pPr>
            <a:r>
              <a:rPr lang="en-CA" sz="1100" b="1" dirty="0">
                <a:solidFill>
                  <a:prstClr val="white"/>
                </a:solidFill>
                <a:latin typeface="Calibri" panose="020F0502020204030204"/>
              </a:rPr>
              <a:t>HR Security</a:t>
            </a:r>
          </a:p>
        </p:txBody>
      </p:sp>
      <p:sp>
        <p:nvSpPr>
          <p:cNvPr id="43" name="TextBox 103">
            <a:extLst>
              <a:ext uri="{FF2B5EF4-FFF2-40B4-BE49-F238E27FC236}">
                <a16:creationId xmlns:a16="http://schemas.microsoft.com/office/drawing/2014/main" id="{4F7BCFB9-6AE5-0440-897D-896E70A4008A}"/>
              </a:ext>
            </a:extLst>
          </p:cNvPr>
          <p:cNvSpPr txBox="1"/>
          <p:nvPr/>
        </p:nvSpPr>
        <p:spPr>
          <a:xfrm>
            <a:off x="8318680" y="3976217"/>
            <a:ext cx="1368929" cy="261542"/>
          </a:xfrm>
          <a:prstGeom prst="rect">
            <a:avLst/>
          </a:prstGeom>
          <a:ln>
            <a:noFill/>
          </a:ln>
        </p:spPr>
        <p:txBody>
          <a:bodyPr wrap="none" rtlCol="0">
            <a:spAutoFit/>
          </a:bodyPr>
          <a:lstStyle/>
          <a:p>
            <a:pPr defTabSz="914126">
              <a:defRPr/>
            </a:pPr>
            <a:r>
              <a:rPr lang="en-CA" sz="1100" b="1" dirty="0">
                <a:solidFill>
                  <a:prstClr val="white"/>
                </a:solidFill>
                <a:latin typeface="Calibri" panose="020F0502020204030204"/>
              </a:rPr>
              <a:t>Change and Support</a:t>
            </a:r>
          </a:p>
        </p:txBody>
      </p:sp>
      <p:sp>
        <p:nvSpPr>
          <p:cNvPr id="44" name="Rectangle 104">
            <a:extLst>
              <a:ext uri="{FF2B5EF4-FFF2-40B4-BE49-F238E27FC236}">
                <a16:creationId xmlns:a16="http://schemas.microsoft.com/office/drawing/2014/main" id="{CF4E79FA-9B3C-FB49-85FC-23CC8A59B6C1}"/>
              </a:ext>
            </a:extLst>
          </p:cNvPr>
          <p:cNvSpPr/>
          <p:nvPr/>
        </p:nvSpPr>
        <p:spPr>
          <a:xfrm>
            <a:off x="8438865" y="4239687"/>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Configuration &amp; Change Management</a:t>
            </a:r>
          </a:p>
        </p:txBody>
      </p:sp>
      <p:sp>
        <p:nvSpPr>
          <p:cNvPr id="45" name="Rectangle 105">
            <a:extLst>
              <a:ext uri="{FF2B5EF4-FFF2-40B4-BE49-F238E27FC236}">
                <a16:creationId xmlns:a16="http://schemas.microsoft.com/office/drawing/2014/main" id="{5CFCFDC8-86BB-8444-856D-E80184C0CEA0}"/>
              </a:ext>
            </a:extLst>
          </p:cNvPr>
          <p:cNvSpPr/>
          <p:nvPr/>
        </p:nvSpPr>
        <p:spPr>
          <a:xfrm>
            <a:off x="8438865" y="4602571"/>
            <a:ext cx="1547597" cy="3239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schemeClr val="bg1"/>
                </a:solidFill>
                <a:latin typeface="Calibri" panose="020F0502020204030204"/>
              </a:rPr>
              <a:t>3</a:t>
            </a:r>
            <a:r>
              <a:rPr lang="en-CA" sz="900" b="1" baseline="30000" dirty="0">
                <a:solidFill>
                  <a:schemeClr val="bg1"/>
                </a:solidFill>
                <a:latin typeface="Calibri" panose="020F0502020204030204"/>
              </a:rPr>
              <a:t>rd</a:t>
            </a:r>
            <a:r>
              <a:rPr lang="en-CA" sz="900" b="1" dirty="0">
                <a:solidFill>
                  <a:schemeClr val="bg1"/>
                </a:solidFill>
                <a:latin typeface="Calibri" panose="020F0502020204030204"/>
              </a:rPr>
              <a:t> Party / Vendor Management</a:t>
            </a:r>
          </a:p>
        </p:txBody>
      </p:sp>
      <p:sp>
        <p:nvSpPr>
          <p:cNvPr id="46" name="Rectangle 106">
            <a:extLst>
              <a:ext uri="{FF2B5EF4-FFF2-40B4-BE49-F238E27FC236}">
                <a16:creationId xmlns:a16="http://schemas.microsoft.com/office/drawing/2014/main" id="{4ADF28A8-6E1F-1D4D-8078-D26F09E979CF}"/>
              </a:ext>
            </a:extLst>
          </p:cNvPr>
          <p:cNvSpPr/>
          <p:nvPr/>
        </p:nvSpPr>
        <p:spPr>
          <a:xfrm>
            <a:off x="6666623" y="1181017"/>
            <a:ext cx="3455100" cy="1453476"/>
          </a:xfrm>
          <a:prstGeom prst="rect">
            <a:avLst/>
          </a:prstGeom>
          <a:solidFill>
            <a:srgbClr val="96B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CA" sz="1799" dirty="0">
              <a:solidFill>
                <a:prstClr val="white"/>
              </a:solidFill>
              <a:latin typeface="Calibri" panose="020F0502020204030204"/>
            </a:endParaRPr>
          </a:p>
        </p:txBody>
      </p:sp>
      <p:sp>
        <p:nvSpPr>
          <p:cNvPr id="47" name="TextBox 107">
            <a:extLst>
              <a:ext uri="{FF2B5EF4-FFF2-40B4-BE49-F238E27FC236}">
                <a16:creationId xmlns:a16="http://schemas.microsoft.com/office/drawing/2014/main" id="{F5F6CE4D-6531-AC40-BC0B-5D3CE9F45D45}"/>
              </a:ext>
            </a:extLst>
          </p:cNvPr>
          <p:cNvSpPr txBox="1"/>
          <p:nvPr/>
        </p:nvSpPr>
        <p:spPr>
          <a:xfrm>
            <a:off x="6666621" y="1181016"/>
            <a:ext cx="2009963" cy="261542"/>
          </a:xfrm>
          <a:prstGeom prst="rect">
            <a:avLst/>
          </a:prstGeom>
          <a:ln>
            <a:noFill/>
          </a:ln>
        </p:spPr>
        <p:txBody>
          <a:bodyPr wrap="none" rtlCol="0">
            <a:spAutoFit/>
          </a:bodyPr>
          <a:lstStyle/>
          <a:p>
            <a:pPr defTabSz="914126">
              <a:defRPr/>
            </a:pPr>
            <a:r>
              <a:rPr lang="en-CA" sz="1100" b="1" dirty="0">
                <a:solidFill>
                  <a:prstClr val="black"/>
                </a:solidFill>
                <a:latin typeface="Calibri" panose="020F0502020204030204"/>
              </a:rPr>
              <a:t>Compliance, Audit, and Review</a:t>
            </a:r>
          </a:p>
        </p:txBody>
      </p:sp>
      <p:sp>
        <p:nvSpPr>
          <p:cNvPr id="48" name="Rectangle 108">
            <a:extLst>
              <a:ext uri="{FF2B5EF4-FFF2-40B4-BE49-F238E27FC236}">
                <a16:creationId xmlns:a16="http://schemas.microsoft.com/office/drawing/2014/main" id="{EEA27FF9-B180-7849-B075-EA53AFC3812D}"/>
              </a:ext>
            </a:extLst>
          </p:cNvPr>
          <p:cNvSpPr/>
          <p:nvPr/>
        </p:nvSpPr>
        <p:spPr>
          <a:xfrm>
            <a:off x="6786806" y="1590839"/>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schemeClr val="tx1"/>
                </a:solidFill>
                <a:latin typeface="Calibri" panose="020F0502020204030204"/>
              </a:rPr>
              <a:t>Security Compliance Management</a:t>
            </a:r>
          </a:p>
        </p:txBody>
      </p:sp>
      <p:sp>
        <p:nvSpPr>
          <p:cNvPr id="49" name="Rectangle 109">
            <a:extLst>
              <a:ext uri="{FF2B5EF4-FFF2-40B4-BE49-F238E27FC236}">
                <a16:creationId xmlns:a16="http://schemas.microsoft.com/office/drawing/2014/main" id="{A71A1C61-4DA8-304E-A22F-9168052935B9}"/>
              </a:ext>
            </a:extLst>
          </p:cNvPr>
          <p:cNvSpPr/>
          <p:nvPr/>
        </p:nvSpPr>
        <p:spPr>
          <a:xfrm>
            <a:off x="6786806" y="2052457"/>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External Security Audit</a:t>
            </a:r>
          </a:p>
        </p:txBody>
      </p:sp>
      <p:sp>
        <p:nvSpPr>
          <p:cNvPr id="50" name="Rectangle 110">
            <a:extLst>
              <a:ext uri="{FF2B5EF4-FFF2-40B4-BE49-F238E27FC236}">
                <a16:creationId xmlns:a16="http://schemas.microsoft.com/office/drawing/2014/main" id="{72FB8C7E-99A5-BE42-80FF-FEBF92290339}"/>
              </a:ext>
            </a:extLst>
          </p:cNvPr>
          <p:cNvSpPr/>
          <p:nvPr/>
        </p:nvSpPr>
        <p:spPr>
          <a:xfrm>
            <a:off x="8454229" y="1590839"/>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Internal Security Audit</a:t>
            </a:r>
          </a:p>
        </p:txBody>
      </p:sp>
      <p:sp>
        <p:nvSpPr>
          <p:cNvPr id="51" name="Rectangle 111">
            <a:extLst>
              <a:ext uri="{FF2B5EF4-FFF2-40B4-BE49-F238E27FC236}">
                <a16:creationId xmlns:a16="http://schemas.microsoft.com/office/drawing/2014/main" id="{A2AD9BF0-3629-7946-B0DE-A11A7B83FA9E}"/>
              </a:ext>
            </a:extLst>
          </p:cNvPr>
          <p:cNvSpPr/>
          <p:nvPr/>
        </p:nvSpPr>
        <p:spPr>
          <a:xfrm>
            <a:off x="8454229" y="2052457"/>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Steerco - Management Review of Security</a:t>
            </a:r>
          </a:p>
        </p:txBody>
      </p:sp>
      <p:sp>
        <p:nvSpPr>
          <p:cNvPr id="52" name="Rectangle 112">
            <a:extLst>
              <a:ext uri="{FF2B5EF4-FFF2-40B4-BE49-F238E27FC236}">
                <a16:creationId xmlns:a16="http://schemas.microsoft.com/office/drawing/2014/main" id="{D32E07F6-EDD4-F742-9DC1-9CECF9235B4A}"/>
              </a:ext>
            </a:extLst>
          </p:cNvPr>
          <p:cNvSpPr/>
          <p:nvPr/>
        </p:nvSpPr>
        <p:spPr>
          <a:xfrm>
            <a:off x="2811389" y="5155274"/>
            <a:ext cx="1786886" cy="1058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CA" sz="1799" dirty="0">
              <a:solidFill>
                <a:prstClr val="white"/>
              </a:solidFill>
              <a:latin typeface="Calibri" panose="020F0502020204030204"/>
            </a:endParaRPr>
          </a:p>
        </p:txBody>
      </p:sp>
      <p:sp>
        <p:nvSpPr>
          <p:cNvPr id="53" name="TextBox 113">
            <a:extLst>
              <a:ext uri="{FF2B5EF4-FFF2-40B4-BE49-F238E27FC236}">
                <a16:creationId xmlns:a16="http://schemas.microsoft.com/office/drawing/2014/main" id="{A3D6CF74-084B-B244-9DE6-3354EC0BB825}"/>
              </a:ext>
            </a:extLst>
          </p:cNvPr>
          <p:cNvSpPr txBox="1"/>
          <p:nvPr/>
        </p:nvSpPr>
        <p:spPr>
          <a:xfrm>
            <a:off x="2811386" y="5155271"/>
            <a:ext cx="1786889" cy="261542"/>
          </a:xfrm>
          <a:prstGeom prst="rect">
            <a:avLst/>
          </a:prstGeom>
          <a:ln>
            <a:noFill/>
          </a:ln>
        </p:spPr>
        <p:txBody>
          <a:bodyPr wrap="square" rtlCol="0">
            <a:spAutoFit/>
          </a:bodyPr>
          <a:lstStyle/>
          <a:p>
            <a:pPr defTabSz="914126">
              <a:defRPr/>
            </a:pPr>
            <a:r>
              <a:rPr lang="en-CA" sz="1100" b="1" dirty="0">
                <a:solidFill>
                  <a:prstClr val="black"/>
                </a:solidFill>
                <a:latin typeface="Calibri" panose="020F0502020204030204"/>
              </a:rPr>
              <a:t>Detection</a:t>
            </a:r>
          </a:p>
        </p:txBody>
      </p:sp>
      <p:sp>
        <p:nvSpPr>
          <p:cNvPr id="54" name="Rectangle 114">
            <a:extLst>
              <a:ext uri="{FF2B5EF4-FFF2-40B4-BE49-F238E27FC236}">
                <a16:creationId xmlns:a16="http://schemas.microsoft.com/office/drawing/2014/main" id="{B877797D-ACD3-864E-BCC9-82B16D925FC8}"/>
              </a:ext>
            </a:extLst>
          </p:cNvPr>
          <p:cNvSpPr/>
          <p:nvPr/>
        </p:nvSpPr>
        <p:spPr>
          <a:xfrm>
            <a:off x="2931572" y="5440240"/>
            <a:ext cx="1547597" cy="3239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schemeClr val="bg1"/>
                </a:solidFill>
                <a:latin typeface="Calibri" panose="020F0502020204030204"/>
              </a:rPr>
              <a:t>Security Threat Detection</a:t>
            </a:r>
          </a:p>
        </p:txBody>
      </p:sp>
      <p:sp>
        <p:nvSpPr>
          <p:cNvPr id="55" name="Rectangle 115">
            <a:extLst>
              <a:ext uri="{FF2B5EF4-FFF2-40B4-BE49-F238E27FC236}">
                <a16:creationId xmlns:a16="http://schemas.microsoft.com/office/drawing/2014/main" id="{6DF27886-2E59-D247-B353-C91A78E61CAC}"/>
              </a:ext>
            </a:extLst>
          </p:cNvPr>
          <p:cNvSpPr/>
          <p:nvPr/>
        </p:nvSpPr>
        <p:spPr>
          <a:xfrm>
            <a:off x="2931572" y="5802969"/>
            <a:ext cx="1547597" cy="3239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schemeClr val="bg1"/>
                </a:solidFill>
                <a:latin typeface="Calibri" panose="020F0502020204030204"/>
              </a:rPr>
              <a:t>Log &amp; Event Management</a:t>
            </a:r>
          </a:p>
        </p:txBody>
      </p:sp>
      <p:sp>
        <p:nvSpPr>
          <p:cNvPr id="56" name="Rectangle 116">
            <a:extLst>
              <a:ext uri="{FF2B5EF4-FFF2-40B4-BE49-F238E27FC236}">
                <a16:creationId xmlns:a16="http://schemas.microsoft.com/office/drawing/2014/main" id="{DDA33B69-E784-4746-8795-D633C1814D44}"/>
              </a:ext>
            </a:extLst>
          </p:cNvPr>
          <p:cNvSpPr/>
          <p:nvPr/>
        </p:nvSpPr>
        <p:spPr>
          <a:xfrm>
            <a:off x="8318680" y="5155193"/>
            <a:ext cx="1786886" cy="1058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CA" sz="1799" dirty="0">
              <a:solidFill>
                <a:prstClr val="white"/>
              </a:solidFill>
              <a:latin typeface="Calibri" panose="020F0502020204030204"/>
            </a:endParaRPr>
          </a:p>
        </p:txBody>
      </p:sp>
      <p:sp>
        <p:nvSpPr>
          <p:cNvPr id="57" name="TextBox 117">
            <a:extLst>
              <a:ext uri="{FF2B5EF4-FFF2-40B4-BE49-F238E27FC236}">
                <a16:creationId xmlns:a16="http://schemas.microsoft.com/office/drawing/2014/main" id="{735C5D84-506B-DA4A-A42F-F21BD66DC098}"/>
              </a:ext>
            </a:extLst>
          </p:cNvPr>
          <p:cNvSpPr txBox="1"/>
          <p:nvPr/>
        </p:nvSpPr>
        <p:spPr>
          <a:xfrm>
            <a:off x="8318676" y="5155112"/>
            <a:ext cx="1786889" cy="261542"/>
          </a:xfrm>
          <a:prstGeom prst="rect">
            <a:avLst/>
          </a:prstGeom>
          <a:ln>
            <a:noFill/>
          </a:ln>
        </p:spPr>
        <p:txBody>
          <a:bodyPr wrap="square" rtlCol="0">
            <a:spAutoFit/>
          </a:bodyPr>
          <a:lstStyle/>
          <a:p>
            <a:pPr defTabSz="914126">
              <a:defRPr/>
            </a:pPr>
            <a:r>
              <a:rPr lang="en-CA" sz="1100" b="1" dirty="0">
                <a:solidFill>
                  <a:prstClr val="black"/>
                </a:solidFill>
                <a:latin typeface="Calibri" panose="020F0502020204030204"/>
              </a:rPr>
              <a:t>Measurement</a:t>
            </a:r>
          </a:p>
        </p:txBody>
      </p:sp>
      <p:sp>
        <p:nvSpPr>
          <p:cNvPr id="58" name="Rectangle 118">
            <a:extLst>
              <a:ext uri="{FF2B5EF4-FFF2-40B4-BE49-F238E27FC236}">
                <a16:creationId xmlns:a16="http://schemas.microsoft.com/office/drawing/2014/main" id="{C03C4056-E107-DE49-BF5B-EB041ABF1790}"/>
              </a:ext>
            </a:extLst>
          </p:cNvPr>
          <p:cNvSpPr/>
          <p:nvPr/>
        </p:nvSpPr>
        <p:spPr>
          <a:xfrm>
            <a:off x="8438862" y="5440159"/>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Metrics &amp; Reporting</a:t>
            </a:r>
          </a:p>
        </p:txBody>
      </p:sp>
      <p:sp>
        <p:nvSpPr>
          <p:cNvPr id="59" name="Rectangle 119">
            <a:extLst>
              <a:ext uri="{FF2B5EF4-FFF2-40B4-BE49-F238E27FC236}">
                <a16:creationId xmlns:a16="http://schemas.microsoft.com/office/drawing/2014/main" id="{3D1E8B86-4A86-1241-8FE6-CFC46FB8EC43}"/>
              </a:ext>
            </a:extLst>
          </p:cNvPr>
          <p:cNvSpPr/>
          <p:nvPr/>
        </p:nvSpPr>
        <p:spPr>
          <a:xfrm>
            <a:off x="8438862" y="5802888"/>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Continuous Improvement</a:t>
            </a:r>
          </a:p>
        </p:txBody>
      </p:sp>
      <p:sp>
        <p:nvSpPr>
          <p:cNvPr id="60" name="Rectangle 120">
            <a:extLst>
              <a:ext uri="{FF2B5EF4-FFF2-40B4-BE49-F238E27FC236}">
                <a16:creationId xmlns:a16="http://schemas.microsoft.com/office/drawing/2014/main" id="{CB2FF88F-FA4A-D049-ADA7-6670F319ACB5}"/>
              </a:ext>
            </a:extLst>
          </p:cNvPr>
          <p:cNvSpPr/>
          <p:nvPr/>
        </p:nvSpPr>
        <p:spPr>
          <a:xfrm>
            <a:off x="4743977" y="5155193"/>
            <a:ext cx="3455100" cy="1058867"/>
          </a:xfrm>
          <a:prstGeom prst="rect">
            <a:avLst/>
          </a:prstGeom>
          <a:solidFill>
            <a:srgbClr val="96B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CA" sz="1799" dirty="0">
              <a:solidFill>
                <a:prstClr val="white"/>
              </a:solidFill>
              <a:latin typeface="Calibri" panose="020F0502020204030204"/>
            </a:endParaRPr>
          </a:p>
        </p:txBody>
      </p:sp>
      <p:sp>
        <p:nvSpPr>
          <p:cNvPr id="61" name="TextBox 121">
            <a:extLst>
              <a:ext uri="{FF2B5EF4-FFF2-40B4-BE49-F238E27FC236}">
                <a16:creationId xmlns:a16="http://schemas.microsoft.com/office/drawing/2014/main" id="{7F561480-D824-E144-A6DD-9464552204B4}"/>
              </a:ext>
            </a:extLst>
          </p:cNvPr>
          <p:cNvSpPr txBox="1"/>
          <p:nvPr/>
        </p:nvSpPr>
        <p:spPr>
          <a:xfrm>
            <a:off x="4743974" y="5155193"/>
            <a:ext cx="1567650" cy="261542"/>
          </a:xfrm>
          <a:prstGeom prst="rect">
            <a:avLst/>
          </a:prstGeom>
          <a:ln>
            <a:noFill/>
          </a:ln>
        </p:spPr>
        <p:txBody>
          <a:bodyPr wrap="none" rtlCol="0">
            <a:spAutoFit/>
          </a:bodyPr>
          <a:lstStyle/>
          <a:p>
            <a:pPr defTabSz="914126">
              <a:defRPr/>
            </a:pPr>
            <a:r>
              <a:rPr lang="en-CA" sz="1100" b="1" dirty="0">
                <a:solidFill>
                  <a:prstClr val="black"/>
                </a:solidFill>
                <a:latin typeface="Calibri" panose="020F0502020204030204"/>
              </a:rPr>
              <a:t>Response and Recovery</a:t>
            </a:r>
          </a:p>
        </p:txBody>
      </p:sp>
      <p:sp>
        <p:nvSpPr>
          <p:cNvPr id="62" name="Rectangle 122">
            <a:extLst>
              <a:ext uri="{FF2B5EF4-FFF2-40B4-BE49-F238E27FC236}">
                <a16:creationId xmlns:a16="http://schemas.microsoft.com/office/drawing/2014/main" id="{2E367539-EF31-7E4E-82D5-3DD4A3F2E4FC}"/>
              </a:ext>
            </a:extLst>
          </p:cNvPr>
          <p:cNvSpPr/>
          <p:nvPr/>
        </p:nvSpPr>
        <p:spPr>
          <a:xfrm>
            <a:off x="4864159" y="5440240"/>
            <a:ext cx="1547597" cy="3239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white"/>
                </a:solidFill>
                <a:latin typeface="Calibri" panose="020F0502020204030204"/>
              </a:rPr>
              <a:t>Security Incident Management</a:t>
            </a:r>
          </a:p>
        </p:txBody>
      </p:sp>
      <p:sp>
        <p:nvSpPr>
          <p:cNvPr id="63" name="Rectangle 123">
            <a:extLst>
              <a:ext uri="{FF2B5EF4-FFF2-40B4-BE49-F238E27FC236}">
                <a16:creationId xmlns:a16="http://schemas.microsoft.com/office/drawing/2014/main" id="{09EE8CF5-CC4B-2540-964D-3EC15A3CD7B0}"/>
              </a:ext>
            </a:extLst>
          </p:cNvPr>
          <p:cNvSpPr/>
          <p:nvPr/>
        </p:nvSpPr>
        <p:spPr>
          <a:xfrm>
            <a:off x="4864159" y="5802969"/>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Backup &amp; Recovery</a:t>
            </a:r>
          </a:p>
        </p:txBody>
      </p:sp>
      <p:sp>
        <p:nvSpPr>
          <p:cNvPr id="64" name="Rectangle 124">
            <a:extLst>
              <a:ext uri="{FF2B5EF4-FFF2-40B4-BE49-F238E27FC236}">
                <a16:creationId xmlns:a16="http://schemas.microsoft.com/office/drawing/2014/main" id="{6E9FE750-8801-6747-9BF2-58CB2A001E7C}"/>
              </a:ext>
            </a:extLst>
          </p:cNvPr>
          <p:cNvSpPr/>
          <p:nvPr/>
        </p:nvSpPr>
        <p:spPr>
          <a:xfrm>
            <a:off x="6531583" y="5440240"/>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Security eDiscovery &amp; Forensics</a:t>
            </a:r>
          </a:p>
        </p:txBody>
      </p:sp>
      <p:sp>
        <p:nvSpPr>
          <p:cNvPr id="65" name="Rectangle 125">
            <a:extLst>
              <a:ext uri="{FF2B5EF4-FFF2-40B4-BE49-F238E27FC236}">
                <a16:creationId xmlns:a16="http://schemas.microsoft.com/office/drawing/2014/main" id="{13C6E63C-23A6-8442-B5E4-749957046B83}"/>
              </a:ext>
            </a:extLst>
          </p:cNvPr>
          <p:cNvSpPr/>
          <p:nvPr/>
        </p:nvSpPr>
        <p:spPr>
          <a:xfrm>
            <a:off x="6531583" y="5802969"/>
            <a:ext cx="1547597" cy="32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CA" sz="900" b="1" dirty="0">
                <a:solidFill>
                  <a:prstClr val="black"/>
                </a:solidFill>
                <a:latin typeface="Calibri" panose="020F0502020204030204"/>
              </a:rPr>
              <a:t>Business Resilience</a:t>
            </a:r>
          </a:p>
        </p:txBody>
      </p:sp>
    </p:spTree>
    <p:extLst>
      <p:ext uri="{BB962C8B-B14F-4D97-AF65-F5344CB8AC3E}">
        <p14:creationId xmlns:p14="http://schemas.microsoft.com/office/powerpoint/2010/main" val="353828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animBg="1"/>
      <p:bldP spid="16" grpId="0"/>
      <p:bldP spid="17" grpId="0" animBg="1"/>
      <p:bldP spid="18" grpId="0" animBg="1"/>
      <p:bldP spid="19" grpId="0" animBg="1"/>
      <p:bldP spid="20" grpId="0" animBg="1"/>
      <p:bldP spid="21" grpId="0"/>
      <p:bldP spid="22" grpId="0"/>
      <p:bldP spid="23" grpId="0" animBg="1"/>
      <p:bldP spid="24" grpId="0" animBg="1"/>
      <p:bldP spid="25" grpId="0"/>
      <p:bldP spid="26"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p:bldP spid="43" grpId="0"/>
      <p:bldP spid="44" grpId="0" animBg="1"/>
      <p:bldP spid="45" grpId="0" animBg="1"/>
      <p:bldP spid="52" grpId="0" animBg="1"/>
      <p:bldP spid="53" grpId="0"/>
      <p:bldP spid="54" grpId="0" animBg="1"/>
      <p:bldP spid="55" grpId="0" animBg="1"/>
      <p:bldP spid="56" grpId="0" animBg="1"/>
      <p:bldP spid="57" grpId="0"/>
      <p:bldP spid="58" grpId="0" animBg="1"/>
      <p:bldP spid="59" grpId="0" animBg="1"/>
      <p:bldP spid="60" grpId="0" animBg="1"/>
      <p:bldP spid="61" grpId="0"/>
      <p:bldP spid="62" grpId="0" animBg="1"/>
      <p:bldP spid="63" grpId="0" animBg="1"/>
      <p:bldP spid="64" grpId="0" animBg="1"/>
      <p:bldP spid="6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grayscl/>
            <a:extLst>
              <a:ext uri="{28A0092B-C50C-407E-A947-70E740481C1C}">
                <a14:useLocalDpi xmlns:a14="http://schemas.microsoft.com/office/drawing/2010/main"/>
              </a:ext>
            </a:extLst>
          </a:blip>
          <a:stretch>
            <a:fillRect/>
          </a:stretch>
        </p:blipFill>
        <p:spPr>
          <a:xfrm>
            <a:off x="-1" y="893"/>
            <a:ext cx="12188825" cy="6856214"/>
          </a:xfrm>
          <a:prstGeom prst="rect">
            <a:avLst/>
          </a:prstGeom>
        </p:spPr>
      </p:pic>
      <p:sp>
        <p:nvSpPr>
          <p:cNvPr id="6" name="Rectangle 5"/>
          <p:cNvSpPr/>
          <p:nvPr/>
        </p:nvSpPr>
        <p:spPr>
          <a:xfrm>
            <a:off x="1675964" y="5072647"/>
            <a:ext cx="7227592" cy="12553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83248" marR="0" lvl="0" indent="0" algn="l" defTabSz="1218987"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HANDS-ON: PASSWORDS</a:t>
            </a:r>
          </a:p>
        </p:txBody>
      </p:sp>
      <p:sp>
        <p:nvSpPr>
          <p:cNvPr id="8" name="Rectangle 7"/>
          <p:cNvSpPr/>
          <p:nvPr/>
        </p:nvSpPr>
        <p:spPr>
          <a:xfrm>
            <a:off x="9054329" y="5072647"/>
            <a:ext cx="1763253" cy="12553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84869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7943E-44B0-8243-AE9B-07B1D10D8C19}"/>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300" b="0" i="0" u="none" strike="noStrike" kern="1200" cap="none" spc="0" normalizeH="0" baseline="0" noProof="0" smtClean="0">
                <a:ln>
                  <a:noFill/>
                </a:ln>
                <a:solidFill>
                  <a:prstClr val="white"/>
                </a:solidFill>
                <a:effectLst/>
                <a:uLnTx/>
                <a:uFillTx/>
                <a:latin typeface="Open Sans" panose="020B0606030504020204"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3" name="Title 2">
            <a:extLst>
              <a:ext uri="{FF2B5EF4-FFF2-40B4-BE49-F238E27FC236}">
                <a16:creationId xmlns:a16="http://schemas.microsoft.com/office/drawing/2014/main" id="{FACAB048-5171-7E43-9CA5-CFBE5A21EB9A}"/>
              </a:ext>
            </a:extLst>
          </p:cNvPr>
          <p:cNvSpPr>
            <a:spLocks noGrp="1"/>
          </p:cNvSpPr>
          <p:nvPr>
            <p:ph type="title"/>
          </p:nvPr>
        </p:nvSpPr>
        <p:spPr/>
        <p:txBody>
          <a:bodyPr/>
          <a:lstStyle/>
          <a:p>
            <a:r>
              <a:rPr lang="en-US" b="1" dirty="0"/>
              <a:t>Creating Strong Passwords</a:t>
            </a:r>
          </a:p>
        </p:txBody>
      </p:sp>
      <p:sp>
        <p:nvSpPr>
          <p:cNvPr id="4" name="Footer Placeholder 3">
            <a:extLst>
              <a:ext uri="{FF2B5EF4-FFF2-40B4-BE49-F238E27FC236}">
                <a16:creationId xmlns:a16="http://schemas.microsoft.com/office/drawing/2014/main" id="{7CDC761F-5A68-0445-A20B-412333AD7431}"/>
              </a:ext>
            </a:extLst>
          </p:cNvPr>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lumMod val="50000"/>
                  </a:prstClr>
                </a:solidFill>
                <a:effectLst/>
                <a:uLnTx/>
                <a:uFillTx/>
                <a:latin typeface="Open Sans" panose="020B0606030504020204" pitchFamily="34" charset="0"/>
              </a:rPr>
              <a:t>Confidential: Wolfpack</a:t>
            </a:r>
            <a:endParaRPr kumimoji="0" lang="en-US" sz="1300" b="0" i="0" u="none" strike="noStrike" kern="1200" cap="none" spc="0" normalizeH="0" baseline="0" noProof="0" dirty="0">
              <a:ln>
                <a:noFill/>
              </a:ln>
              <a:solidFill>
                <a:prstClr val="white">
                  <a:lumMod val="50000"/>
                </a:prstClr>
              </a:solidFill>
              <a:effectLst/>
              <a:uLnTx/>
              <a:uFillTx/>
              <a:latin typeface="Open Sans" panose="020B0606030504020204" pitchFamily="34" charset="0"/>
            </a:endParaRPr>
          </a:p>
        </p:txBody>
      </p:sp>
      <p:pic>
        <p:nvPicPr>
          <p:cNvPr id="5" name="Picture 4">
            <a:extLst>
              <a:ext uri="{FF2B5EF4-FFF2-40B4-BE49-F238E27FC236}">
                <a16:creationId xmlns:a16="http://schemas.microsoft.com/office/drawing/2014/main" id="{CD3C0745-08B9-D34F-838D-F796E318B6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730" y="1628800"/>
            <a:ext cx="10055781" cy="3214012"/>
          </a:xfrm>
          <a:prstGeom prst="rect">
            <a:avLst/>
          </a:prstGeom>
        </p:spPr>
      </p:pic>
      <p:sp>
        <p:nvSpPr>
          <p:cNvPr id="6" name="Rectangle 5">
            <a:extLst>
              <a:ext uri="{FF2B5EF4-FFF2-40B4-BE49-F238E27FC236}">
                <a16:creationId xmlns:a16="http://schemas.microsoft.com/office/drawing/2014/main" id="{AA5248D3-017C-5844-85D4-BB39729D990A}"/>
              </a:ext>
            </a:extLst>
          </p:cNvPr>
          <p:cNvSpPr/>
          <p:nvPr/>
        </p:nvSpPr>
        <p:spPr>
          <a:xfrm>
            <a:off x="9753601" y="2766428"/>
            <a:ext cx="685621" cy="304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1EFF3036-C5D2-9F4F-B6AA-325B11CE1BAE}"/>
              </a:ext>
            </a:extLst>
          </p:cNvPr>
          <p:cNvSpPr/>
          <p:nvPr/>
        </p:nvSpPr>
        <p:spPr>
          <a:xfrm>
            <a:off x="3377880" y="2607123"/>
            <a:ext cx="685621" cy="228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A659ECE-5F52-1748-8B7B-78A7EFDE397B}"/>
              </a:ext>
            </a:extLst>
          </p:cNvPr>
          <p:cNvSpPr/>
          <p:nvPr/>
        </p:nvSpPr>
        <p:spPr>
          <a:xfrm>
            <a:off x="4953299" y="2528208"/>
            <a:ext cx="685621" cy="228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AE1FF0E7-97A6-614E-8194-D903F9DB3BA3}"/>
              </a:ext>
            </a:extLst>
          </p:cNvPr>
          <p:cNvSpPr/>
          <p:nvPr/>
        </p:nvSpPr>
        <p:spPr>
          <a:xfrm>
            <a:off x="6096000" y="3603077"/>
            <a:ext cx="190450" cy="152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F2B57523-C616-674A-99F5-61C44829F7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7311" y="5045015"/>
            <a:ext cx="5071609" cy="745570"/>
          </a:xfrm>
          <a:prstGeom prst="rect">
            <a:avLst/>
          </a:prstGeom>
        </p:spPr>
      </p:pic>
      <p:sp>
        <p:nvSpPr>
          <p:cNvPr id="11" name="Rectangle 10">
            <a:extLst>
              <a:ext uri="{FF2B5EF4-FFF2-40B4-BE49-F238E27FC236}">
                <a16:creationId xmlns:a16="http://schemas.microsoft.com/office/drawing/2014/main" id="{50F79832-B1FB-4B4C-8B9A-289E5A637163}"/>
              </a:ext>
            </a:extLst>
          </p:cNvPr>
          <p:cNvSpPr/>
          <p:nvPr/>
        </p:nvSpPr>
        <p:spPr>
          <a:xfrm>
            <a:off x="6171616" y="5369464"/>
            <a:ext cx="4410823" cy="461665"/>
          </a:xfrm>
          <a:prstGeom prst="rect">
            <a:avLst/>
          </a:prstGeom>
        </p:spPr>
        <p:txBody>
          <a:bodyPr wrap="non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5"/>
              </a:rPr>
              <a:t>https://password.kaspersky.com/</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96886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1E159C-839F-0243-B970-CFC3EA43EC5E}"/>
              </a:ext>
            </a:extLst>
          </p:cNvPr>
          <p:cNvSpPr>
            <a:spLocks noGrp="1"/>
          </p:cNvSpPr>
          <p:nvPr>
            <p:ph type="sldNum" sz="quarter" idx="14"/>
          </p:nvPr>
        </p:nvSpPr>
        <p:spPr/>
        <p:txBody>
          <a:bodyPr/>
          <a:lstStyle/>
          <a:p>
            <a:pPr marL="0" marR="0" lvl="0" indent="0" algn="r" defTabSz="383022" rtl="0" eaLnBrk="0" fontAlgn="base" latinLnBrk="0" hangingPunct="0">
              <a:lnSpc>
                <a:spcPct val="100000"/>
              </a:lnSpc>
              <a:spcBef>
                <a:spcPct val="0"/>
              </a:spcBef>
              <a:spcAft>
                <a:spcPct val="0"/>
              </a:spcAft>
              <a:buClrTx/>
              <a:buSzTx/>
              <a:buFontTx/>
              <a:buNone/>
              <a:tabLst/>
              <a:defRPr/>
            </a:pPr>
            <a:fld id="{D9AF6DD6-245F-A341-9D1A-F0441FC5E17D}" type="slidenum">
              <a:rPr kumimoji="0" lang="en-US" sz="1300" b="0" i="0" u="none" strike="noStrike" kern="1200" cap="none" spc="0" normalizeH="0" baseline="0" noProof="0">
                <a:ln>
                  <a:noFill/>
                </a:ln>
                <a:solidFill>
                  <a:prstClr val="white"/>
                </a:solidFill>
                <a:effectLst/>
                <a:uLnTx/>
                <a:uFillTx/>
                <a:latin typeface="Open Sans" panose="020B0606030504020204" pitchFamily="34" charset="0"/>
              </a:rPr>
              <a:pPr marL="0" marR="0" lvl="0" indent="0" algn="r" defTabSz="383022" rtl="0" eaLnBrk="0" fontAlgn="base" latinLnBrk="0" hangingPunct="0">
                <a:lnSpc>
                  <a:spcPct val="100000"/>
                </a:lnSpc>
                <a:spcBef>
                  <a:spcPct val="0"/>
                </a:spcBef>
                <a:spcAft>
                  <a:spcPct val="0"/>
                </a:spcAft>
                <a:buClrTx/>
                <a:buSzTx/>
                <a:buFontTx/>
                <a:buNone/>
                <a:tabLst/>
                <a:defRPr/>
              </a:pPr>
              <a:t>36</a:t>
            </a:fld>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33794" name="Title 2">
            <a:extLst>
              <a:ext uri="{FF2B5EF4-FFF2-40B4-BE49-F238E27FC236}">
                <a16:creationId xmlns:a16="http://schemas.microsoft.com/office/drawing/2014/main" id="{E26BAC17-0257-8C42-83A8-E1DC284FAEC9}"/>
              </a:ext>
            </a:extLst>
          </p:cNvPr>
          <p:cNvSpPr>
            <a:spLocks noGrp="1" noChangeArrowheads="1"/>
          </p:cNvSpPr>
          <p:nvPr>
            <p:ph type="title"/>
          </p:nvPr>
        </p:nvSpPr>
        <p:spPr/>
        <p:txBody>
          <a:bodyPr/>
          <a:lstStyle/>
          <a:p>
            <a:pPr eaLnBrk="1" hangingPunct="1"/>
            <a:r>
              <a:rPr lang="en-US" altLang="en-US" b="1" dirty="0">
                <a:latin typeface="Open Sans" panose="020B0606030504020204"/>
                <a:ea typeface="Open Sans" panose="020B0606030504020204"/>
                <a:cs typeface="Open Sans" panose="020B0606030504020204"/>
              </a:rPr>
              <a:t>Global Cybersecurity Index 2018 – SA/NIGERIA?</a:t>
            </a:r>
          </a:p>
        </p:txBody>
      </p:sp>
      <p:sp>
        <p:nvSpPr>
          <p:cNvPr id="4" name="Footer Placeholder 3">
            <a:extLst>
              <a:ext uri="{FF2B5EF4-FFF2-40B4-BE49-F238E27FC236}">
                <a16:creationId xmlns:a16="http://schemas.microsoft.com/office/drawing/2014/main" id="{84DC8C58-C498-644F-9310-036F52658AE1}"/>
              </a:ext>
            </a:extLst>
          </p:cNvPr>
          <p:cNvSpPr>
            <a:spLocks noGrp="1"/>
          </p:cNvSpPr>
          <p:nvPr>
            <p:ph type="ftr" sz="quarter" idx="15"/>
          </p:nvPr>
        </p:nvSpPr>
        <p:spPr/>
        <p:txBody>
          <a:bodyPr/>
          <a:lstStyle/>
          <a:p>
            <a:pPr marL="0" marR="0" lvl="0" indent="0" algn="ctr" defTabSz="383022"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white">
                    <a:lumMod val="50000"/>
                  </a:prstClr>
                </a:solidFill>
                <a:effectLst/>
                <a:uLnTx/>
                <a:uFillTx/>
                <a:latin typeface="Open Sans" panose="020B0606030504020204" pitchFamily="34" charset="0"/>
              </a:rPr>
              <a:t>Confidential: Wolfpack</a:t>
            </a:r>
          </a:p>
        </p:txBody>
      </p:sp>
      <p:pic>
        <p:nvPicPr>
          <p:cNvPr id="33796" name="Picture 4">
            <a:extLst>
              <a:ext uri="{FF2B5EF4-FFF2-40B4-BE49-F238E27FC236}">
                <a16:creationId xmlns:a16="http://schemas.microsoft.com/office/drawing/2014/main" id="{F4CDE9B5-9AB1-3C4E-B6AE-E978EAAD5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968" y="1103390"/>
            <a:ext cx="5040587" cy="506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4">
            <a:extLst>
              <a:ext uri="{FF2B5EF4-FFF2-40B4-BE49-F238E27FC236}">
                <a16:creationId xmlns:a16="http://schemas.microsoft.com/office/drawing/2014/main" id="{E7C2A61E-1F46-EA4D-9441-8061724E756B}"/>
              </a:ext>
            </a:extLst>
          </p:cNvPr>
          <p:cNvSpPr>
            <a:spLocks noChangeArrowheads="1"/>
          </p:cNvSpPr>
          <p:nvPr/>
        </p:nvSpPr>
        <p:spPr bwMode="auto">
          <a:xfrm>
            <a:off x="131199" y="6158789"/>
            <a:ext cx="9518287" cy="2969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012" tIns="46507" rIns="93012" bIns="46507">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5pPr>
            <a:lvl6pPr marL="17526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6pPr>
            <a:lvl7pPr marL="22098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7pPr>
            <a:lvl8pPr marL="26670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8pPr>
            <a:lvl9pPr marL="31242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9pPr>
          </a:lstStyle>
          <a:p>
            <a:pPr marL="0" marR="0" lvl="0" indent="0" algn="l" defTabSz="383022" rtl="0" eaLnBrk="1" fontAlgn="base" latinLnBrk="0" hangingPunct="1">
              <a:lnSpc>
                <a:spcPct val="90000"/>
              </a:lnSpc>
              <a:spcBef>
                <a:spcPct val="0"/>
              </a:spcBef>
              <a:spcAft>
                <a:spcPct val="0"/>
              </a:spcAft>
              <a:buClrTx/>
              <a:buSzPct val="100000"/>
              <a:buFontTx/>
              <a:buNone/>
              <a:tabLst>
                <a:tab pos="0" algn="l"/>
                <a:tab pos="609448" algn="l"/>
                <a:tab pos="1218895" algn="l"/>
                <a:tab pos="1828343" algn="l"/>
                <a:tab pos="2437790" algn="l"/>
                <a:tab pos="3047238" algn="l"/>
                <a:tab pos="3656686" algn="l"/>
                <a:tab pos="4266133" algn="l"/>
                <a:tab pos="4875581" algn="l"/>
                <a:tab pos="5485028" algn="l"/>
                <a:tab pos="6094476" algn="l"/>
                <a:tab pos="6703924" algn="l"/>
                <a:tab pos="7313371" algn="l"/>
                <a:tab pos="7922819" algn="l"/>
                <a:tab pos="8532266" algn="l"/>
                <a:tab pos="9141714" algn="l"/>
                <a:tab pos="9751162" algn="l"/>
                <a:tab pos="10360609" algn="l"/>
                <a:tab pos="10970057" algn="l"/>
                <a:tab pos="11579504" algn="l"/>
                <a:tab pos="12188952" algn="l"/>
                <a:tab pos="12544463" algn="l"/>
                <a:tab pos="13509422" algn="l"/>
              </a:tabLst>
              <a:defRPr/>
            </a:pPr>
            <a:r>
              <a:rPr kumimoji="0" lang="en-US" altLang="en-US" sz="1466"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rPr>
              <a:t>Source : International Telecommunication Union (ITU) - 194 ITU Member States </a:t>
            </a:r>
          </a:p>
        </p:txBody>
      </p:sp>
      <p:pic>
        <p:nvPicPr>
          <p:cNvPr id="10" name="Picture 9">
            <a:extLst>
              <a:ext uri="{FF2B5EF4-FFF2-40B4-BE49-F238E27FC236}">
                <a16:creationId xmlns:a16="http://schemas.microsoft.com/office/drawing/2014/main" id="{5C8E7022-C3B5-C342-8C2E-040B4AC89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9132" y="3886081"/>
            <a:ext cx="1422030" cy="213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C49CD5D-B1DF-E343-BA7F-89975BCB68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1163" y="3185647"/>
            <a:ext cx="1132122" cy="208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DBE264A2-519B-584B-9F68-428086EA83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0869" y="2808980"/>
            <a:ext cx="1261205" cy="141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3856E249-9500-4B4F-9A62-59DFC48599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558" y="1820752"/>
            <a:ext cx="1269669" cy="181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a:extLst>
              <a:ext uri="{FF2B5EF4-FFF2-40B4-BE49-F238E27FC236}">
                <a16:creationId xmlns:a16="http://schemas.microsoft.com/office/drawing/2014/main" id="{16284C15-5A09-FF47-B817-A5369E9963E4}"/>
              </a:ext>
            </a:extLst>
          </p:cNvPr>
          <p:cNvSpPr>
            <a:spLocks noChangeArrowheads="1"/>
          </p:cNvSpPr>
          <p:nvPr/>
        </p:nvSpPr>
        <p:spPr bwMode="auto">
          <a:xfrm>
            <a:off x="6627673" y="3496716"/>
            <a:ext cx="812588" cy="499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012" tIns="46507" rIns="93012" bIns="46507">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5pPr>
            <a:lvl6pPr marL="17526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6pPr>
            <a:lvl7pPr marL="22098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7pPr>
            <a:lvl8pPr marL="26670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8pPr>
            <a:lvl9pPr marL="31242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9pPr>
          </a:lstStyle>
          <a:p>
            <a:pPr marL="0" marR="0" lvl="0" indent="0" algn="l" defTabSz="383022" rtl="0" eaLnBrk="1" fontAlgn="base" latinLnBrk="0" hangingPunct="1">
              <a:lnSpc>
                <a:spcPct val="90000"/>
              </a:lnSpc>
              <a:spcBef>
                <a:spcPct val="0"/>
              </a:spcBef>
              <a:spcAft>
                <a:spcPct val="0"/>
              </a:spcAft>
              <a:buClrTx/>
              <a:buSzPct val="100000"/>
              <a:buFontTx/>
              <a:buNone/>
              <a:tabLst>
                <a:tab pos="0" algn="l"/>
                <a:tab pos="609448" algn="l"/>
                <a:tab pos="1218895" algn="l"/>
                <a:tab pos="1828343" algn="l"/>
                <a:tab pos="2437790" algn="l"/>
                <a:tab pos="3047238" algn="l"/>
                <a:tab pos="3656686" algn="l"/>
                <a:tab pos="4266133" algn="l"/>
                <a:tab pos="4875581" algn="l"/>
                <a:tab pos="5485028" algn="l"/>
                <a:tab pos="6094476" algn="l"/>
                <a:tab pos="6703924" algn="l"/>
                <a:tab pos="7313371" algn="l"/>
                <a:tab pos="7922819" algn="l"/>
                <a:tab pos="8532266" algn="l"/>
                <a:tab pos="9141714" algn="l"/>
                <a:tab pos="9751162" algn="l"/>
                <a:tab pos="10360609" algn="l"/>
                <a:tab pos="10970057" algn="l"/>
                <a:tab pos="11579504" algn="l"/>
                <a:tab pos="12188952" algn="l"/>
                <a:tab pos="12544463" algn="l"/>
                <a:tab pos="13509422" algn="l"/>
              </a:tabLst>
              <a:defRPr/>
            </a:pPr>
            <a:r>
              <a:rPr kumimoji="0" lang="en-US" altLang="en-US" sz="1466"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rPr>
              <a:t>LEVEL 1  0 -24% </a:t>
            </a:r>
          </a:p>
        </p:txBody>
      </p:sp>
      <p:sp>
        <p:nvSpPr>
          <p:cNvPr id="17" name="Rectangle 4">
            <a:extLst>
              <a:ext uri="{FF2B5EF4-FFF2-40B4-BE49-F238E27FC236}">
                <a16:creationId xmlns:a16="http://schemas.microsoft.com/office/drawing/2014/main" id="{74F6F057-3B25-774A-8DD7-42FA981DBE68}"/>
              </a:ext>
            </a:extLst>
          </p:cNvPr>
          <p:cNvSpPr>
            <a:spLocks noChangeArrowheads="1"/>
          </p:cNvSpPr>
          <p:nvPr/>
        </p:nvSpPr>
        <p:spPr bwMode="auto">
          <a:xfrm>
            <a:off x="7979872" y="2684127"/>
            <a:ext cx="857026" cy="499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012" tIns="46507" rIns="93012" bIns="46507">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5pPr>
            <a:lvl6pPr marL="17526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6pPr>
            <a:lvl7pPr marL="22098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7pPr>
            <a:lvl8pPr marL="26670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8pPr>
            <a:lvl9pPr marL="31242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9pPr>
          </a:lstStyle>
          <a:p>
            <a:pPr marL="0" marR="0" lvl="0" indent="0" algn="l" defTabSz="383022" rtl="0" eaLnBrk="1" fontAlgn="base" latinLnBrk="0" hangingPunct="1">
              <a:lnSpc>
                <a:spcPct val="90000"/>
              </a:lnSpc>
              <a:spcBef>
                <a:spcPct val="0"/>
              </a:spcBef>
              <a:spcAft>
                <a:spcPct val="0"/>
              </a:spcAft>
              <a:buClrTx/>
              <a:buSzPct val="100000"/>
              <a:buFontTx/>
              <a:buNone/>
              <a:tabLst>
                <a:tab pos="0" algn="l"/>
                <a:tab pos="609448" algn="l"/>
                <a:tab pos="1218895" algn="l"/>
                <a:tab pos="1828343" algn="l"/>
                <a:tab pos="2437790" algn="l"/>
                <a:tab pos="3047238" algn="l"/>
                <a:tab pos="3656686" algn="l"/>
                <a:tab pos="4266133" algn="l"/>
                <a:tab pos="4875581" algn="l"/>
                <a:tab pos="5485028" algn="l"/>
                <a:tab pos="6094476" algn="l"/>
                <a:tab pos="6703924" algn="l"/>
                <a:tab pos="7313371" algn="l"/>
                <a:tab pos="7922819" algn="l"/>
                <a:tab pos="8532266" algn="l"/>
                <a:tab pos="9141714" algn="l"/>
                <a:tab pos="9751162" algn="l"/>
                <a:tab pos="10360609" algn="l"/>
                <a:tab pos="10970057" algn="l"/>
                <a:tab pos="11579504" algn="l"/>
                <a:tab pos="12188952" algn="l"/>
                <a:tab pos="12544463" algn="l"/>
                <a:tab pos="13509422" algn="l"/>
              </a:tabLst>
              <a:defRPr/>
            </a:pPr>
            <a:r>
              <a:rPr kumimoji="0" lang="en-US" altLang="en-US" sz="1466"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rPr>
              <a:t>LEVEL 2  25 - 49% </a:t>
            </a:r>
          </a:p>
        </p:txBody>
      </p:sp>
      <p:sp>
        <p:nvSpPr>
          <p:cNvPr id="18" name="Rectangle 4">
            <a:extLst>
              <a:ext uri="{FF2B5EF4-FFF2-40B4-BE49-F238E27FC236}">
                <a16:creationId xmlns:a16="http://schemas.microsoft.com/office/drawing/2014/main" id="{1CFC8DDF-C2D3-A34A-85B6-D68020917766}"/>
              </a:ext>
            </a:extLst>
          </p:cNvPr>
          <p:cNvSpPr>
            <a:spLocks noChangeArrowheads="1"/>
          </p:cNvSpPr>
          <p:nvPr/>
        </p:nvSpPr>
        <p:spPr bwMode="auto">
          <a:xfrm>
            <a:off x="9300328" y="2239743"/>
            <a:ext cx="857026" cy="499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012" tIns="46507" rIns="93012" bIns="46507">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5pPr>
            <a:lvl6pPr marL="17526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6pPr>
            <a:lvl7pPr marL="22098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7pPr>
            <a:lvl8pPr marL="26670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8pPr>
            <a:lvl9pPr marL="31242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9pPr>
          </a:lstStyle>
          <a:p>
            <a:pPr marL="0" marR="0" lvl="0" indent="0" algn="l" defTabSz="383022" rtl="0" eaLnBrk="1" fontAlgn="base" latinLnBrk="0" hangingPunct="1">
              <a:lnSpc>
                <a:spcPct val="90000"/>
              </a:lnSpc>
              <a:spcBef>
                <a:spcPct val="0"/>
              </a:spcBef>
              <a:spcAft>
                <a:spcPct val="0"/>
              </a:spcAft>
              <a:buClrTx/>
              <a:buSzPct val="100000"/>
              <a:buFontTx/>
              <a:buNone/>
              <a:tabLst>
                <a:tab pos="0" algn="l"/>
                <a:tab pos="609448" algn="l"/>
                <a:tab pos="1218895" algn="l"/>
                <a:tab pos="1828343" algn="l"/>
                <a:tab pos="2437790" algn="l"/>
                <a:tab pos="3047238" algn="l"/>
                <a:tab pos="3656686" algn="l"/>
                <a:tab pos="4266133" algn="l"/>
                <a:tab pos="4875581" algn="l"/>
                <a:tab pos="5485028" algn="l"/>
                <a:tab pos="6094476" algn="l"/>
                <a:tab pos="6703924" algn="l"/>
                <a:tab pos="7313371" algn="l"/>
                <a:tab pos="7922819" algn="l"/>
                <a:tab pos="8532266" algn="l"/>
                <a:tab pos="9141714" algn="l"/>
                <a:tab pos="9751162" algn="l"/>
                <a:tab pos="10360609" algn="l"/>
                <a:tab pos="10970057" algn="l"/>
                <a:tab pos="11579504" algn="l"/>
                <a:tab pos="12188952" algn="l"/>
                <a:tab pos="12544463" algn="l"/>
                <a:tab pos="13509422" algn="l"/>
              </a:tabLst>
              <a:defRPr/>
            </a:pPr>
            <a:r>
              <a:rPr kumimoji="0" lang="en-US" altLang="en-US" sz="1466"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rPr>
              <a:t>LEVEL 3  50 - 74% </a:t>
            </a:r>
          </a:p>
        </p:txBody>
      </p:sp>
      <p:sp>
        <p:nvSpPr>
          <p:cNvPr id="19" name="Rectangle 4">
            <a:extLst>
              <a:ext uri="{FF2B5EF4-FFF2-40B4-BE49-F238E27FC236}">
                <a16:creationId xmlns:a16="http://schemas.microsoft.com/office/drawing/2014/main" id="{A4071843-3C00-5247-982C-131FEB027A41}"/>
              </a:ext>
            </a:extLst>
          </p:cNvPr>
          <p:cNvSpPr>
            <a:spLocks noChangeArrowheads="1"/>
          </p:cNvSpPr>
          <p:nvPr/>
        </p:nvSpPr>
        <p:spPr bwMode="auto">
          <a:xfrm>
            <a:off x="10762563" y="1319233"/>
            <a:ext cx="1032664" cy="499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012" tIns="46507" rIns="93012" bIns="46507">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5pPr>
            <a:lvl6pPr marL="17526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6pPr>
            <a:lvl7pPr marL="22098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7pPr>
            <a:lvl8pPr marL="26670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8pPr>
            <a:lvl9pPr marL="31242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9pPr>
          </a:lstStyle>
          <a:p>
            <a:pPr marL="0" marR="0" lvl="0" indent="0" algn="l" defTabSz="383022" rtl="0" eaLnBrk="1" fontAlgn="base" latinLnBrk="0" hangingPunct="1">
              <a:lnSpc>
                <a:spcPct val="90000"/>
              </a:lnSpc>
              <a:spcBef>
                <a:spcPct val="0"/>
              </a:spcBef>
              <a:spcAft>
                <a:spcPct val="0"/>
              </a:spcAft>
              <a:buClrTx/>
              <a:buSzPct val="100000"/>
              <a:buFontTx/>
              <a:buNone/>
              <a:tabLst>
                <a:tab pos="0" algn="l"/>
                <a:tab pos="609448" algn="l"/>
                <a:tab pos="1218895" algn="l"/>
                <a:tab pos="1828343" algn="l"/>
                <a:tab pos="2437790" algn="l"/>
                <a:tab pos="3047238" algn="l"/>
                <a:tab pos="3656686" algn="l"/>
                <a:tab pos="4266133" algn="l"/>
                <a:tab pos="4875581" algn="l"/>
                <a:tab pos="5485028" algn="l"/>
                <a:tab pos="6094476" algn="l"/>
                <a:tab pos="6703924" algn="l"/>
                <a:tab pos="7313371" algn="l"/>
                <a:tab pos="7922819" algn="l"/>
                <a:tab pos="8532266" algn="l"/>
                <a:tab pos="9141714" algn="l"/>
                <a:tab pos="9751162" algn="l"/>
                <a:tab pos="10360609" algn="l"/>
                <a:tab pos="10970057" algn="l"/>
                <a:tab pos="11579504" algn="l"/>
                <a:tab pos="12188952" algn="l"/>
                <a:tab pos="12544463" algn="l"/>
                <a:tab pos="13509422" algn="l"/>
              </a:tabLst>
              <a:defRPr/>
            </a:pPr>
            <a:r>
              <a:rPr kumimoji="0" lang="en-US" altLang="en-US" sz="1466"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rPr>
              <a:t>LEVEL 4  75 - 100% </a:t>
            </a:r>
          </a:p>
        </p:txBody>
      </p:sp>
    </p:spTree>
    <p:extLst>
      <p:ext uri="{BB962C8B-B14F-4D97-AF65-F5344CB8AC3E}">
        <p14:creationId xmlns:p14="http://schemas.microsoft.com/office/powerpoint/2010/main" val="248248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nodeType="afterEffect">
                                  <p:stCondLst>
                                    <p:cond delay="100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2000"/>
                            </p:stCondLst>
                            <p:childTnLst>
                              <p:par>
                                <p:cTn id="16" presetID="1" presetClass="entr" presetSubtype="0" fill="hold" nodeType="afterEffect">
                                  <p:stCondLst>
                                    <p:cond delay="1000"/>
                                  </p:stCondLst>
                                  <p:childTnLst>
                                    <p:set>
                                      <p:cBhvr>
                                        <p:cTn id="17" dur="1" fill="hold">
                                          <p:stCondLst>
                                            <p:cond delay="0"/>
                                          </p:stCondLst>
                                        </p:cTn>
                                        <p:tgtEl>
                                          <p:spTgt spid="13"/>
                                        </p:tgtEl>
                                        <p:attrNameLst>
                                          <p:attrName>style.visibility</p:attrName>
                                        </p:attrNameLst>
                                      </p:cBhvr>
                                      <p:to>
                                        <p:strVal val="visible"/>
                                      </p:to>
                                    </p:set>
                                  </p:childTnLst>
                                </p:cTn>
                              </p:par>
                            </p:childTnLst>
                          </p:cTn>
                        </p:par>
                        <p:par>
                          <p:cTn id="18" fill="hold" nodeType="afterGroup">
                            <p:stCondLst>
                              <p:cond delay="3000"/>
                            </p:stCondLst>
                            <p:childTnLst>
                              <p:par>
                                <p:cTn id="19" presetID="1" presetClass="entr" presetSubtype="0" fill="hold" grpId="0" nodeType="afterEffect">
                                  <p:stCondLst>
                                    <p:cond delay="100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nodeType="afterGroup">
                            <p:stCondLst>
                              <p:cond delay="4000"/>
                            </p:stCondLst>
                            <p:childTnLst>
                              <p:par>
                                <p:cTn id="22" presetID="1" presetClass="entr" presetSubtype="0" fill="hold" nodeType="afterEffect">
                                  <p:stCondLst>
                                    <p:cond delay="100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nodeType="afterGroup">
                            <p:stCondLst>
                              <p:cond delay="5000"/>
                            </p:stCondLst>
                            <p:childTnLst>
                              <p:par>
                                <p:cTn id="25" presetID="1" presetClass="entr"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1E159C-839F-0243-B970-CFC3EA43EC5E}"/>
              </a:ext>
            </a:extLst>
          </p:cNvPr>
          <p:cNvSpPr>
            <a:spLocks noGrp="1"/>
          </p:cNvSpPr>
          <p:nvPr>
            <p:ph type="sldNum" sz="quarter" idx="14"/>
          </p:nvPr>
        </p:nvSpPr>
        <p:spPr/>
        <p:txBody>
          <a:bodyPr/>
          <a:lstStyle/>
          <a:p>
            <a:pPr marL="0" marR="0" lvl="0" indent="0" algn="r" defTabSz="383022" rtl="0" eaLnBrk="0" fontAlgn="base" latinLnBrk="0" hangingPunct="0">
              <a:lnSpc>
                <a:spcPct val="100000"/>
              </a:lnSpc>
              <a:spcBef>
                <a:spcPct val="0"/>
              </a:spcBef>
              <a:spcAft>
                <a:spcPct val="0"/>
              </a:spcAft>
              <a:buClrTx/>
              <a:buSzTx/>
              <a:buFontTx/>
              <a:buNone/>
              <a:tabLst/>
              <a:defRPr/>
            </a:pPr>
            <a:fld id="{AB301E1B-C557-D047-9761-D623E9AE2F71}" type="slidenum">
              <a:rPr kumimoji="0" lang="en-US" sz="1300" b="0" i="0" u="none" strike="noStrike" kern="1200" cap="none" spc="0" normalizeH="0" baseline="0" noProof="0">
                <a:ln>
                  <a:noFill/>
                </a:ln>
                <a:solidFill>
                  <a:prstClr val="white"/>
                </a:solidFill>
                <a:effectLst/>
                <a:uLnTx/>
                <a:uFillTx/>
                <a:latin typeface="Open Sans" panose="020B0606030504020204" pitchFamily="34" charset="0"/>
              </a:rPr>
              <a:pPr marL="0" marR="0" lvl="0" indent="0" algn="r" defTabSz="383022" rtl="0" eaLnBrk="0" fontAlgn="base" latinLnBrk="0" hangingPunct="0">
                <a:lnSpc>
                  <a:spcPct val="100000"/>
                </a:lnSpc>
                <a:spcBef>
                  <a:spcPct val="0"/>
                </a:spcBef>
                <a:spcAft>
                  <a:spcPct val="0"/>
                </a:spcAft>
                <a:buClrTx/>
                <a:buSzTx/>
                <a:buFontTx/>
                <a:buNone/>
                <a:tabLst/>
                <a:defRPr/>
              </a:pPr>
              <a:t>37</a:t>
            </a:fld>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34818" name="Title 2">
            <a:extLst>
              <a:ext uri="{FF2B5EF4-FFF2-40B4-BE49-F238E27FC236}">
                <a16:creationId xmlns:a16="http://schemas.microsoft.com/office/drawing/2014/main" id="{F7F29EF5-C468-9241-8492-BB918CD53DDE}"/>
              </a:ext>
            </a:extLst>
          </p:cNvPr>
          <p:cNvSpPr>
            <a:spLocks noGrp="1" noChangeArrowheads="1"/>
          </p:cNvSpPr>
          <p:nvPr>
            <p:ph type="title"/>
          </p:nvPr>
        </p:nvSpPr>
        <p:spPr/>
        <p:txBody>
          <a:bodyPr/>
          <a:lstStyle/>
          <a:p>
            <a:pPr eaLnBrk="1" hangingPunct="1"/>
            <a:r>
              <a:rPr lang="en-US" altLang="en-US" b="1">
                <a:latin typeface="Open Sans" panose="020B0606030504020204"/>
                <a:ea typeface="Open Sans" panose="020B0606030504020204"/>
                <a:cs typeface="Open Sans" panose="020B0606030504020204"/>
              </a:rPr>
              <a:t>Global Cybersecurity Index 2018</a:t>
            </a:r>
          </a:p>
        </p:txBody>
      </p:sp>
      <p:sp>
        <p:nvSpPr>
          <p:cNvPr id="4" name="Footer Placeholder 3">
            <a:extLst>
              <a:ext uri="{FF2B5EF4-FFF2-40B4-BE49-F238E27FC236}">
                <a16:creationId xmlns:a16="http://schemas.microsoft.com/office/drawing/2014/main" id="{84DC8C58-C498-644F-9310-036F52658AE1}"/>
              </a:ext>
            </a:extLst>
          </p:cNvPr>
          <p:cNvSpPr>
            <a:spLocks noGrp="1"/>
          </p:cNvSpPr>
          <p:nvPr>
            <p:ph type="ftr" sz="quarter" idx="15"/>
          </p:nvPr>
        </p:nvSpPr>
        <p:spPr/>
        <p:txBody>
          <a:bodyPr/>
          <a:lstStyle/>
          <a:p>
            <a:pPr marL="0" marR="0" lvl="0" indent="0" algn="ctr" defTabSz="383022"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white">
                    <a:lumMod val="50000"/>
                  </a:prstClr>
                </a:solidFill>
                <a:effectLst/>
                <a:uLnTx/>
                <a:uFillTx/>
                <a:latin typeface="Open Sans" panose="020B0606030504020204" pitchFamily="34" charset="0"/>
              </a:rPr>
              <a:t>Confidential: Wolfpack</a:t>
            </a:r>
          </a:p>
        </p:txBody>
      </p:sp>
      <p:pic>
        <p:nvPicPr>
          <p:cNvPr id="34820" name="Picture 4">
            <a:extLst>
              <a:ext uri="{FF2B5EF4-FFF2-40B4-BE49-F238E27FC236}">
                <a16:creationId xmlns:a16="http://schemas.microsoft.com/office/drawing/2014/main" id="{3B79CAD8-1F46-5345-8173-B5372A324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968" y="1103390"/>
            <a:ext cx="5040587" cy="506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screenshot of a cell phone&#10;&#10;Description automatically generated">
            <a:extLst>
              <a:ext uri="{FF2B5EF4-FFF2-40B4-BE49-F238E27FC236}">
                <a16:creationId xmlns:a16="http://schemas.microsoft.com/office/drawing/2014/main" id="{CEDDBD3E-767B-E745-B606-7900A1A42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825" y="1039906"/>
            <a:ext cx="3961368" cy="517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9E09E8B-2495-B643-932B-9C52C559DBE3}"/>
              </a:ext>
            </a:extLst>
          </p:cNvPr>
          <p:cNvSpPr>
            <a:spLocks noChangeArrowheads="1"/>
          </p:cNvSpPr>
          <p:nvPr/>
        </p:nvSpPr>
        <p:spPr bwMode="auto">
          <a:xfrm>
            <a:off x="7174532" y="4458598"/>
            <a:ext cx="1694695" cy="338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marL="0" marR="0" lvl="0" indent="0" algn="l" defTabSz="383022"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rPr>
              <a:t>      56 &amp; 57 /175</a:t>
            </a:r>
          </a:p>
        </p:txBody>
      </p:sp>
    </p:spTree>
    <p:extLst>
      <p:ext uri="{BB962C8B-B14F-4D97-AF65-F5344CB8AC3E}">
        <p14:creationId xmlns:p14="http://schemas.microsoft.com/office/powerpoint/2010/main" val="3550023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0"/>
                            </p:stCondLst>
                            <p:childTnLst>
                              <p:par>
                                <p:cTn id="8" presetID="43"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
                                        <p:tgtEl>
                                          <p:spTgt spid="3"/>
                                        </p:tgtEl>
                                      </p:cBhvr>
                                    </p:animEffect>
                                    <p:anim calcmode="lin" valueType="num">
                                      <p:cBhvr>
                                        <p:cTn id="11" dur="400" fill="hold"/>
                                        <p:tgtEl>
                                          <p:spTgt spid="3"/>
                                        </p:tgtEl>
                                        <p:attrNameLst>
                                          <p:attrName>ppt_x</p:attrName>
                                        </p:attrNameLst>
                                      </p:cBhvr>
                                      <p:tavLst>
                                        <p:tav tm="0">
                                          <p:val>
                                            <p:strVal val="#ppt_x"/>
                                          </p:val>
                                        </p:tav>
                                        <p:tav tm="100000">
                                          <p:val>
                                            <p:strVal val="#ppt_x"/>
                                          </p:val>
                                        </p:tav>
                                      </p:tavLst>
                                    </p:anim>
                                    <p:anim calcmode="lin" valueType="num">
                                      <p:cBhvr>
                                        <p:cTn id="12" dur="400" fill="hold"/>
                                        <p:tgtEl>
                                          <p:spTgt spid="3"/>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D19976E-DF6E-479E-9632-5F90F25C420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CA943494-1999-4C3D-BC5E-51B2449AFDBB}"/>
              </a:ext>
            </a:extLst>
          </p:cNvPr>
          <p:cNvSpPr/>
          <p:nvPr/>
        </p:nvSpPr>
        <p:spPr>
          <a:xfrm>
            <a:off x="0" y="0"/>
            <a:ext cx="12188825" cy="6858000"/>
          </a:xfrm>
          <a:prstGeom prst="rect">
            <a:avLst/>
          </a:prstGeom>
          <a:gradFill flip="none" rotWithShape="1">
            <a:gsLst>
              <a:gs pos="39000">
                <a:schemeClr val="accent2">
                  <a:alpha val="90000"/>
                </a:schemeClr>
              </a:gs>
              <a:gs pos="100000">
                <a:schemeClr val="accent3">
                  <a:alpha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a:extLst>
              <a:ext uri="{FF2B5EF4-FFF2-40B4-BE49-F238E27FC236}">
                <a16:creationId xmlns:a16="http://schemas.microsoft.com/office/drawing/2014/main" id="{C18CDA65-BE3E-4CFF-9C67-882A023B6275}"/>
              </a:ext>
            </a:extLst>
          </p:cNvPr>
          <p:cNvGrpSpPr/>
          <p:nvPr/>
        </p:nvGrpSpPr>
        <p:grpSpPr>
          <a:xfrm>
            <a:off x="995989" y="5406315"/>
            <a:ext cx="10196847" cy="830997"/>
            <a:chOff x="995989" y="3783751"/>
            <a:chExt cx="10196847" cy="830997"/>
          </a:xfrm>
        </p:grpSpPr>
        <p:grpSp>
          <p:nvGrpSpPr>
            <p:cNvPr id="12" name="Group 11">
              <a:extLst>
                <a:ext uri="{FF2B5EF4-FFF2-40B4-BE49-F238E27FC236}">
                  <a16:creationId xmlns:a16="http://schemas.microsoft.com/office/drawing/2014/main" id="{E67A7224-C0A0-43CD-A553-EE0ACE0B8A14}"/>
                </a:ext>
              </a:extLst>
            </p:cNvPr>
            <p:cNvGrpSpPr/>
            <p:nvPr/>
          </p:nvGrpSpPr>
          <p:grpSpPr>
            <a:xfrm>
              <a:off x="995989" y="3783751"/>
              <a:ext cx="3368943" cy="830997"/>
              <a:chOff x="923167" y="3037457"/>
              <a:chExt cx="3368943" cy="830997"/>
            </a:xfrm>
          </p:grpSpPr>
          <p:sp>
            <p:nvSpPr>
              <p:cNvPr id="13" name="Rectangle 12">
                <a:extLst>
                  <a:ext uri="{FF2B5EF4-FFF2-40B4-BE49-F238E27FC236}">
                    <a16:creationId xmlns:a16="http://schemas.microsoft.com/office/drawing/2014/main" id="{B2565499-8870-434F-BB4D-B16D3C974ABE}"/>
                  </a:ext>
                </a:extLst>
              </p:cNvPr>
              <p:cNvSpPr/>
              <p:nvPr/>
            </p:nvSpPr>
            <p:spPr>
              <a:xfrm>
                <a:off x="1414653" y="3037457"/>
                <a:ext cx="2877457" cy="830997"/>
              </a:xfrm>
              <a:prstGeom prst="rect">
                <a:avLst/>
              </a:prstGeom>
            </p:spPr>
            <p:txBody>
              <a:bodyPr wrap="square" anchor="ctr">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Open Sans" panose="020B0606030504020204"/>
                    <a:ea typeface="+mn-ea"/>
                    <a:cs typeface="Arial" panose="020B0604020202020204" pitchFamily="34" charset="0"/>
                  </a:rPr>
                  <a:t>Building 1, </a:t>
                </a:r>
                <a:r>
                  <a:rPr kumimoji="0" lang="en-US" sz="1600" b="0" i="0" u="none" strike="noStrike" kern="0" cap="none" spc="0" normalizeH="0" baseline="0" noProof="0" dirty="0" err="1">
                    <a:ln>
                      <a:noFill/>
                    </a:ln>
                    <a:solidFill>
                      <a:prstClr val="white"/>
                    </a:solidFill>
                    <a:effectLst/>
                    <a:uLnTx/>
                    <a:uFillTx/>
                    <a:latin typeface="Open Sans" panose="020B0606030504020204"/>
                    <a:ea typeface="+mn-ea"/>
                    <a:cs typeface="Arial" panose="020B0604020202020204" pitchFamily="34" charset="0"/>
                  </a:rPr>
                  <a:t>Pendoring</a:t>
                </a:r>
                <a:r>
                  <a:rPr kumimoji="0" lang="en-US" sz="1600" b="0" i="0" u="none" strike="noStrike" kern="0" cap="none" spc="0" normalizeH="0" baseline="0" noProof="0" dirty="0">
                    <a:ln>
                      <a:noFill/>
                    </a:ln>
                    <a:solidFill>
                      <a:prstClr val="white"/>
                    </a:solidFill>
                    <a:effectLst/>
                    <a:uLnTx/>
                    <a:uFillTx/>
                    <a:latin typeface="Open Sans" panose="020B0606030504020204"/>
                    <a:ea typeface="+mn-ea"/>
                    <a:cs typeface="Arial" panose="020B0604020202020204" pitchFamily="34" charset="0"/>
                  </a:rPr>
                  <a:t> Office Park, 299 </a:t>
                </a:r>
                <a:r>
                  <a:rPr kumimoji="0" lang="en-US" sz="1600" b="0" i="0" u="none" strike="noStrike" kern="0" cap="none" spc="0" normalizeH="0" baseline="0" noProof="0" dirty="0" err="1">
                    <a:ln>
                      <a:noFill/>
                    </a:ln>
                    <a:solidFill>
                      <a:prstClr val="white"/>
                    </a:solidFill>
                    <a:effectLst/>
                    <a:uLnTx/>
                    <a:uFillTx/>
                    <a:latin typeface="Open Sans" panose="020B0606030504020204"/>
                    <a:ea typeface="+mn-ea"/>
                    <a:cs typeface="Arial" panose="020B0604020202020204" pitchFamily="34" charset="0"/>
                  </a:rPr>
                  <a:t>Pendoring</a:t>
                </a:r>
                <a:r>
                  <a:rPr kumimoji="0" lang="en-US" sz="1600" b="0" i="0" u="none" strike="noStrike" kern="0" cap="none" spc="0" normalizeH="0" baseline="0" noProof="0" dirty="0">
                    <a:ln>
                      <a:noFill/>
                    </a:ln>
                    <a:solidFill>
                      <a:prstClr val="white"/>
                    </a:solidFill>
                    <a:effectLst/>
                    <a:uLnTx/>
                    <a:uFillTx/>
                    <a:latin typeface="Open Sans" panose="020B0606030504020204"/>
                    <a:ea typeface="+mn-ea"/>
                    <a:cs typeface="Arial" panose="020B0604020202020204" pitchFamily="34" charset="0"/>
                  </a:rPr>
                  <a:t> Office Park, Northcliff, South Africa. </a:t>
                </a:r>
              </a:p>
            </p:txBody>
          </p:sp>
          <p:grpSp>
            <p:nvGrpSpPr>
              <p:cNvPr id="14" name="Group 13">
                <a:extLst>
                  <a:ext uri="{FF2B5EF4-FFF2-40B4-BE49-F238E27FC236}">
                    <a16:creationId xmlns:a16="http://schemas.microsoft.com/office/drawing/2014/main" id="{3D20013E-14B5-4815-B7EF-6DCB2C08E6CD}"/>
                  </a:ext>
                </a:extLst>
              </p:cNvPr>
              <p:cNvGrpSpPr/>
              <p:nvPr/>
            </p:nvGrpSpPr>
            <p:grpSpPr>
              <a:xfrm>
                <a:off x="923167" y="3299559"/>
                <a:ext cx="216451" cy="306793"/>
                <a:chOff x="-2689225" y="1136650"/>
                <a:chExt cx="3708401" cy="5256212"/>
              </a:xfrm>
              <a:solidFill>
                <a:schemeClr val="bg1"/>
              </a:solidFill>
            </p:grpSpPr>
            <p:sp>
              <p:nvSpPr>
                <p:cNvPr id="15" name="Freeform 5">
                  <a:extLst>
                    <a:ext uri="{FF2B5EF4-FFF2-40B4-BE49-F238E27FC236}">
                      <a16:creationId xmlns:a16="http://schemas.microsoft.com/office/drawing/2014/main" id="{ED0E849D-98B9-4D5B-9CE7-6EC0DE7D8D93}"/>
                    </a:ext>
                  </a:extLst>
                </p:cNvPr>
                <p:cNvSpPr>
                  <a:spLocks noEditPoints="1"/>
                </p:cNvSpPr>
                <p:nvPr/>
              </p:nvSpPr>
              <p:spPr bwMode="auto">
                <a:xfrm>
                  <a:off x="-2689225" y="1136650"/>
                  <a:ext cx="3708401" cy="5256212"/>
                </a:xfrm>
                <a:custGeom>
                  <a:avLst/>
                  <a:gdLst>
                    <a:gd name="T0" fmla="*/ 861 w 1722"/>
                    <a:gd name="T1" fmla="*/ 0 h 2448"/>
                    <a:gd name="T2" fmla="*/ 0 w 1722"/>
                    <a:gd name="T3" fmla="*/ 861 h 2448"/>
                    <a:gd name="T4" fmla="*/ 129 w 1722"/>
                    <a:gd name="T5" fmla="*/ 1313 h 2448"/>
                    <a:gd name="T6" fmla="*/ 812 w 1722"/>
                    <a:gd name="T7" fmla="*/ 2414 h 2448"/>
                    <a:gd name="T8" fmla="*/ 873 w 1722"/>
                    <a:gd name="T9" fmla="*/ 2448 h 2448"/>
                    <a:gd name="T10" fmla="*/ 874 w 1722"/>
                    <a:gd name="T11" fmla="*/ 2448 h 2448"/>
                    <a:gd name="T12" fmla="*/ 934 w 1722"/>
                    <a:gd name="T13" fmla="*/ 2413 h 2448"/>
                    <a:gd name="T14" fmla="*/ 1600 w 1722"/>
                    <a:gd name="T15" fmla="*/ 1302 h 2448"/>
                    <a:gd name="T16" fmla="*/ 1722 w 1722"/>
                    <a:gd name="T17" fmla="*/ 861 h 2448"/>
                    <a:gd name="T18" fmla="*/ 861 w 1722"/>
                    <a:gd name="T19" fmla="*/ 0 h 2448"/>
                    <a:gd name="T20" fmla="*/ 1477 w 1722"/>
                    <a:gd name="T21" fmla="*/ 1228 h 2448"/>
                    <a:gd name="T22" fmla="*/ 872 w 1722"/>
                    <a:gd name="T23" fmla="*/ 2239 h 2448"/>
                    <a:gd name="T24" fmla="*/ 251 w 1722"/>
                    <a:gd name="T25" fmla="*/ 1238 h 2448"/>
                    <a:gd name="T26" fmla="*/ 143 w 1722"/>
                    <a:gd name="T27" fmla="*/ 861 h 2448"/>
                    <a:gd name="T28" fmla="*/ 861 w 1722"/>
                    <a:gd name="T29" fmla="*/ 142 h 2448"/>
                    <a:gd name="T30" fmla="*/ 1579 w 1722"/>
                    <a:gd name="T31" fmla="*/ 861 h 2448"/>
                    <a:gd name="T32" fmla="*/ 1477 w 1722"/>
                    <a:gd name="T33" fmla="*/ 1228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2" h="2448">
                      <a:moveTo>
                        <a:pt x="861" y="0"/>
                      </a:moveTo>
                      <a:cubicBezTo>
                        <a:pt x="386" y="0"/>
                        <a:pt x="0" y="386"/>
                        <a:pt x="0" y="861"/>
                      </a:cubicBezTo>
                      <a:cubicBezTo>
                        <a:pt x="0" y="1021"/>
                        <a:pt x="45" y="1177"/>
                        <a:pt x="129" y="1313"/>
                      </a:cubicBezTo>
                      <a:cubicBezTo>
                        <a:pt x="812" y="2414"/>
                        <a:pt x="812" y="2414"/>
                        <a:pt x="812" y="2414"/>
                      </a:cubicBezTo>
                      <a:cubicBezTo>
                        <a:pt x="825" y="2435"/>
                        <a:pt x="848" y="2448"/>
                        <a:pt x="873" y="2448"/>
                      </a:cubicBezTo>
                      <a:cubicBezTo>
                        <a:pt x="873" y="2448"/>
                        <a:pt x="873" y="2448"/>
                        <a:pt x="874" y="2448"/>
                      </a:cubicBezTo>
                      <a:cubicBezTo>
                        <a:pt x="899" y="2448"/>
                        <a:pt x="922" y="2435"/>
                        <a:pt x="934" y="2413"/>
                      </a:cubicBezTo>
                      <a:cubicBezTo>
                        <a:pt x="1600" y="1302"/>
                        <a:pt x="1600" y="1302"/>
                        <a:pt x="1600" y="1302"/>
                      </a:cubicBezTo>
                      <a:cubicBezTo>
                        <a:pt x="1680" y="1169"/>
                        <a:pt x="1722" y="1016"/>
                        <a:pt x="1722" y="861"/>
                      </a:cubicBezTo>
                      <a:cubicBezTo>
                        <a:pt x="1722" y="386"/>
                        <a:pt x="1336" y="0"/>
                        <a:pt x="861" y="0"/>
                      </a:cubicBezTo>
                      <a:close/>
                      <a:moveTo>
                        <a:pt x="1477" y="1228"/>
                      </a:moveTo>
                      <a:cubicBezTo>
                        <a:pt x="872" y="2239"/>
                        <a:pt x="872" y="2239"/>
                        <a:pt x="872" y="2239"/>
                      </a:cubicBezTo>
                      <a:cubicBezTo>
                        <a:pt x="251" y="1238"/>
                        <a:pt x="251" y="1238"/>
                        <a:pt x="251" y="1238"/>
                      </a:cubicBezTo>
                      <a:cubicBezTo>
                        <a:pt x="181" y="1125"/>
                        <a:pt x="143" y="994"/>
                        <a:pt x="143" y="861"/>
                      </a:cubicBezTo>
                      <a:cubicBezTo>
                        <a:pt x="143" y="465"/>
                        <a:pt x="466" y="142"/>
                        <a:pt x="861" y="142"/>
                      </a:cubicBezTo>
                      <a:cubicBezTo>
                        <a:pt x="1256" y="142"/>
                        <a:pt x="1579" y="465"/>
                        <a:pt x="1579" y="861"/>
                      </a:cubicBezTo>
                      <a:cubicBezTo>
                        <a:pt x="1579" y="990"/>
                        <a:pt x="1543" y="1117"/>
                        <a:pt x="1477" y="1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sp>
              <p:nvSpPr>
                <p:cNvPr id="16" name="Freeform 6">
                  <a:extLst>
                    <a:ext uri="{FF2B5EF4-FFF2-40B4-BE49-F238E27FC236}">
                      <a16:creationId xmlns:a16="http://schemas.microsoft.com/office/drawing/2014/main" id="{C922DB5D-19A1-4C8B-A6B3-8A90BFD3618F}"/>
                    </a:ext>
                  </a:extLst>
                </p:cNvPr>
                <p:cNvSpPr>
                  <a:spLocks noEditPoints="1"/>
                </p:cNvSpPr>
                <p:nvPr/>
              </p:nvSpPr>
              <p:spPr bwMode="auto">
                <a:xfrm>
                  <a:off x="-1760538" y="2060575"/>
                  <a:ext cx="1852613" cy="1849437"/>
                </a:xfrm>
                <a:custGeom>
                  <a:avLst/>
                  <a:gdLst>
                    <a:gd name="T0" fmla="*/ 430 w 860"/>
                    <a:gd name="T1" fmla="*/ 0 h 861"/>
                    <a:gd name="T2" fmla="*/ 0 w 860"/>
                    <a:gd name="T3" fmla="*/ 431 h 861"/>
                    <a:gd name="T4" fmla="*/ 430 w 860"/>
                    <a:gd name="T5" fmla="*/ 861 h 861"/>
                    <a:gd name="T6" fmla="*/ 860 w 860"/>
                    <a:gd name="T7" fmla="*/ 431 h 861"/>
                    <a:gd name="T8" fmla="*/ 430 w 860"/>
                    <a:gd name="T9" fmla="*/ 0 h 861"/>
                    <a:gd name="T10" fmla="*/ 430 w 860"/>
                    <a:gd name="T11" fmla="*/ 718 h 861"/>
                    <a:gd name="T12" fmla="*/ 142 w 860"/>
                    <a:gd name="T13" fmla="*/ 431 h 861"/>
                    <a:gd name="T14" fmla="*/ 430 w 860"/>
                    <a:gd name="T15" fmla="*/ 143 h 861"/>
                    <a:gd name="T16" fmla="*/ 717 w 860"/>
                    <a:gd name="T17" fmla="*/ 431 h 861"/>
                    <a:gd name="T18" fmla="*/ 430 w 860"/>
                    <a:gd name="T19" fmla="*/ 718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861">
                      <a:moveTo>
                        <a:pt x="430" y="0"/>
                      </a:moveTo>
                      <a:cubicBezTo>
                        <a:pt x="193" y="0"/>
                        <a:pt x="0" y="193"/>
                        <a:pt x="0" y="431"/>
                      </a:cubicBezTo>
                      <a:cubicBezTo>
                        <a:pt x="0" y="666"/>
                        <a:pt x="190" y="861"/>
                        <a:pt x="430" y="861"/>
                      </a:cubicBezTo>
                      <a:cubicBezTo>
                        <a:pt x="673" y="861"/>
                        <a:pt x="860" y="664"/>
                        <a:pt x="860" y="431"/>
                      </a:cubicBezTo>
                      <a:cubicBezTo>
                        <a:pt x="860" y="193"/>
                        <a:pt x="667" y="0"/>
                        <a:pt x="430" y="0"/>
                      </a:cubicBezTo>
                      <a:close/>
                      <a:moveTo>
                        <a:pt x="430" y="718"/>
                      </a:moveTo>
                      <a:cubicBezTo>
                        <a:pt x="271" y="718"/>
                        <a:pt x="142" y="589"/>
                        <a:pt x="142" y="431"/>
                      </a:cubicBezTo>
                      <a:cubicBezTo>
                        <a:pt x="142" y="272"/>
                        <a:pt x="272" y="143"/>
                        <a:pt x="430" y="143"/>
                      </a:cubicBezTo>
                      <a:cubicBezTo>
                        <a:pt x="588" y="143"/>
                        <a:pt x="717" y="272"/>
                        <a:pt x="717" y="431"/>
                      </a:cubicBezTo>
                      <a:cubicBezTo>
                        <a:pt x="717" y="587"/>
                        <a:pt x="592" y="718"/>
                        <a:pt x="430" y="7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grpSp>
        </p:grpSp>
        <p:grpSp>
          <p:nvGrpSpPr>
            <p:cNvPr id="17" name="Group 16">
              <a:extLst>
                <a:ext uri="{FF2B5EF4-FFF2-40B4-BE49-F238E27FC236}">
                  <a16:creationId xmlns:a16="http://schemas.microsoft.com/office/drawing/2014/main" id="{23727AE3-0E0C-4463-875E-820D98A0D26D}"/>
                </a:ext>
              </a:extLst>
            </p:cNvPr>
            <p:cNvGrpSpPr/>
            <p:nvPr/>
          </p:nvGrpSpPr>
          <p:grpSpPr>
            <a:xfrm>
              <a:off x="4816609" y="3999194"/>
              <a:ext cx="2595643" cy="400110"/>
              <a:chOff x="897522" y="4121352"/>
              <a:chExt cx="2595643" cy="400110"/>
            </a:xfrm>
          </p:grpSpPr>
          <p:sp>
            <p:nvSpPr>
              <p:cNvPr id="18" name="Rectangle 17">
                <a:extLst>
                  <a:ext uri="{FF2B5EF4-FFF2-40B4-BE49-F238E27FC236}">
                    <a16:creationId xmlns:a16="http://schemas.microsoft.com/office/drawing/2014/main" id="{A64B8F28-4CDE-45B5-A517-454E838FD492}"/>
                  </a:ext>
                </a:extLst>
              </p:cNvPr>
              <p:cNvSpPr/>
              <p:nvPr/>
            </p:nvSpPr>
            <p:spPr>
              <a:xfrm>
                <a:off x="1414654" y="4121352"/>
                <a:ext cx="2078511" cy="400110"/>
              </a:xfrm>
              <a:prstGeom prst="rect">
                <a:avLst/>
              </a:prstGeom>
            </p:spPr>
            <p:txBody>
              <a:bodyPr wrap="square" anchor="ctr">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Open Sans" panose="020B0606030504020204"/>
                    <a:ea typeface="+mn-ea"/>
                    <a:cs typeface="Arial" panose="020B0604020202020204" pitchFamily="34" charset="0"/>
                  </a:rPr>
                  <a:t>(+27) 11 794 7322</a:t>
                </a:r>
              </a:p>
            </p:txBody>
          </p:sp>
          <p:grpSp>
            <p:nvGrpSpPr>
              <p:cNvPr id="19" name="Group 18">
                <a:extLst>
                  <a:ext uri="{FF2B5EF4-FFF2-40B4-BE49-F238E27FC236}">
                    <a16:creationId xmlns:a16="http://schemas.microsoft.com/office/drawing/2014/main" id="{B601A995-678F-4BC9-97F3-36AB55DE64CE}"/>
                  </a:ext>
                </a:extLst>
              </p:cNvPr>
              <p:cNvGrpSpPr/>
              <p:nvPr/>
            </p:nvGrpSpPr>
            <p:grpSpPr>
              <a:xfrm>
                <a:off x="897522" y="4188219"/>
                <a:ext cx="267741" cy="266376"/>
                <a:chOff x="-4170363" y="1123951"/>
                <a:chExt cx="5295900" cy="5268911"/>
              </a:xfrm>
              <a:solidFill>
                <a:schemeClr val="bg1"/>
              </a:solidFill>
            </p:grpSpPr>
            <p:sp>
              <p:nvSpPr>
                <p:cNvPr id="20" name="Freeform 10">
                  <a:extLst>
                    <a:ext uri="{FF2B5EF4-FFF2-40B4-BE49-F238E27FC236}">
                      <a16:creationId xmlns:a16="http://schemas.microsoft.com/office/drawing/2014/main" id="{B83C3A10-5F9F-4571-A048-28E24BF9B2DC}"/>
                    </a:ext>
                  </a:extLst>
                </p:cNvPr>
                <p:cNvSpPr>
                  <a:spLocks noEditPoints="1"/>
                </p:cNvSpPr>
                <p:nvPr/>
              </p:nvSpPr>
              <p:spPr bwMode="auto">
                <a:xfrm>
                  <a:off x="-4170363" y="1441450"/>
                  <a:ext cx="4964113" cy="4951412"/>
                </a:xfrm>
                <a:custGeom>
                  <a:avLst/>
                  <a:gdLst>
                    <a:gd name="T0" fmla="*/ 1768 w 2306"/>
                    <a:gd name="T1" fmla="*/ 1294 h 2306"/>
                    <a:gd name="T2" fmla="*/ 1428 w 2306"/>
                    <a:gd name="T3" fmla="*/ 1537 h 2306"/>
                    <a:gd name="T4" fmla="*/ 1337 w 2306"/>
                    <a:gd name="T5" fmla="*/ 1489 h 2306"/>
                    <a:gd name="T6" fmla="*/ 772 w 2306"/>
                    <a:gd name="T7" fmla="*/ 881 h 2306"/>
                    <a:gd name="T8" fmla="*/ 936 w 2306"/>
                    <a:gd name="T9" fmla="*/ 719 h 2306"/>
                    <a:gd name="T10" fmla="*/ 795 w 2306"/>
                    <a:gd name="T11" fmla="*/ 221 h 2306"/>
                    <a:gd name="T12" fmla="*/ 649 w 2306"/>
                    <a:gd name="T13" fmla="*/ 76 h 2306"/>
                    <a:gd name="T14" fmla="*/ 301 w 2306"/>
                    <a:gd name="T15" fmla="*/ 76 h 2306"/>
                    <a:gd name="T16" fmla="*/ 124 w 2306"/>
                    <a:gd name="T17" fmla="*/ 254 h 2306"/>
                    <a:gd name="T18" fmla="*/ 78 w 2306"/>
                    <a:gd name="T19" fmla="*/ 877 h 2306"/>
                    <a:gd name="T20" fmla="*/ 1283 w 2306"/>
                    <a:gd name="T21" fmla="*/ 2171 h 2306"/>
                    <a:gd name="T22" fmla="*/ 1770 w 2306"/>
                    <a:gd name="T23" fmla="*/ 2306 h 2306"/>
                    <a:gd name="T24" fmla="*/ 2070 w 2306"/>
                    <a:gd name="T25" fmla="*/ 2175 h 2306"/>
                    <a:gd name="T26" fmla="*/ 2228 w 2306"/>
                    <a:gd name="T27" fmla="*/ 2015 h 2306"/>
                    <a:gd name="T28" fmla="*/ 2226 w 2306"/>
                    <a:gd name="T29" fmla="*/ 1659 h 2306"/>
                    <a:gd name="T30" fmla="*/ 2128 w 2306"/>
                    <a:gd name="T31" fmla="*/ 1918 h 2306"/>
                    <a:gd name="T32" fmla="*/ 2065 w 2306"/>
                    <a:gd name="T33" fmla="*/ 1982 h 2306"/>
                    <a:gd name="T34" fmla="*/ 1771 w 2306"/>
                    <a:gd name="T35" fmla="*/ 2167 h 2306"/>
                    <a:gd name="T36" fmla="*/ 1344 w 2306"/>
                    <a:gd name="T37" fmla="*/ 2046 h 2306"/>
                    <a:gd name="T38" fmla="*/ 209 w 2306"/>
                    <a:gd name="T39" fmla="*/ 829 h 2306"/>
                    <a:gd name="T40" fmla="*/ 223 w 2306"/>
                    <a:gd name="T41" fmla="*/ 352 h 2306"/>
                    <a:gd name="T42" fmla="*/ 477 w 2306"/>
                    <a:gd name="T43" fmla="*/ 139 h 2306"/>
                    <a:gd name="T44" fmla="*/ 554 w 2306"/>
                    <a:gd name="T45" fmla="*/ 177 h 2306"/>
                    <a:gd name="T46" fmla="*/ 696 w 2306"/>
                    <a:gd name="T47" fmla="*/ 319 h 2306"/>
                    <a:gd name="T48" fmla="*/ 838 w 2306"/>
                    <a:gd name="T49" fmla="*/ 621 h 2306"/>
                    <a:gd name="T50" fmla="*/ 663 w 2306"/>
                    <a:gd name="T51" fmla="*/ 791 h 2306"/>
                    <a:gd name="T52" fmla="*/ 634 w 2306"/>
                    <a:gd name="T53" fmla="*/ 911 h 2306"/>
                    <a:gd name="T54" fmla="*/ 802 w 2306"/>
                    <a:gd name="T55" fmla="*/ 1188 h 2306"/>
                    <a:gd name="T56" fmla="*/ 1262 w 2306"/>
                    <a:gd name="T57" fmla="*/ 1606 h 2306"/>
                    <a:gd name="T58" fmla="*/ 1376 w 2306"/>
                    <a:gd name="T59" fmla="*/ 1668 h 2306"/>
                    <a:gd name="T60" fmla="*/ 1434 w 2306"/>
                    <a:gd name="T61" fmla="*/ 1684 h 2306"/>
                    <a:gd name="T62" fmla="*/ 1689 w 2306"/>
                    <a:gd name="T63" fmla="*/ 1472 h 2306"/>
                    <a:gd name="T64" fmla="*/ 1841 w 2306"/>
                    <a:gd name="T65" fmla="*/ 1471 h 2306"/>
                    <a:gd name="T66" fmla="*/ 2127 w 2306"/>
                    <a:gd name="T67" fmla="*/ 1757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6" h="2306">
                      <a:moveTo>
                        <a:pt x="1943" y="1374"/>
                      </a:moveTo>
                      <a:cubicBezTo>
                        <a:pt x="1893" y="1322"/>
                        <a:pt x="1832" y="1294"/>
                        <a:pt x="1768" y="1294"/>
                      </a:cubicBezTo>
                      <a:cubicBezTo>
                        <a:pt x="1705" y="1294"/>
                        <a:pt x="1644" y="1322"/>
                        <a:pt x="1591" y="1374"/>
                      </a:cubicBezTo>
                      <a:cubicBezTo>
                        <a:pt x="1428" y="1537"/>
                        <a:pt x="1428" y="1537"/>
                        <a:pt x="1428" y="1537"/>
                      </a:cubicBezTo>
                      <a:cubicBezTo>
                        <a:pt x="1415" y="1529"/>
                        <a:pt x="1401" y="1523"/>
                        <a:pt x="1388" y="1516"/>
                      </a:cubicBezTo>
                      <a:cubicBezTo>
                        <a:pt x="1370" y="1507"/>
                        <a:pt x="1352" y="1498"/>
                        <a:pt x="1337" y="1489"/>
                      </a:cubicBezTo>
                      <a:cubicBezTo>
                        <a:pt x="1184" y="1391"/>
                        <a:pt x="1045" y="1265"/>
                        <a:pt x="912" y="1101"/>
                      </a:cubicBezTo>
                      <a:cubicBezTo>
                        <a:pt x="847" y="1019"/>
                        <a:pt x="804" y="951"/>
                        <a:pt x="772" y="881"/>
                      </a:cubicBezTo>
                      <a:cubicBezTo>
                        <a:pt x="815" y="842"/>
                        <a:pt x="854" y="802"/>
                        <a:pt x="892" y="763"/>
                      </a:cubicBezTo>
                      <a:cubicBezTo>
                        <a:pt x="907" y="749"/>
                        <a:pt x="921" y="734"/>
                        <a:pt x="936" y="719"/>
                      </a:cubicBezTo>
                      <a:cubicBezTo>
                        <a:pt x="1044" y="611"/>
                        <a:pt x="1044" y="470"/>
                        <a:pt x="936" y="362"/>
                      </a:cubicBezTo>
                      <a:cubicBezTo>
                        <a:pt x="795" y="221"/>
                        <a:pt x="795" y="221"/>
                        <a:pt x="795" y="221"/>
                      </a:cubicBezTo>
                      <a:cubicBezTo>
                        <a:pt x="779" y="205"/>
                        <a:pt x="762" y="188"/>
                        <a:pt x="747" y="172"/>
                      </a:cubicBezTo>
                      <a:cubicBezTo>
                        <a:pt x="716" y="140"/>
                        <a:pt x="683" y="107"/>
                        <a:pt x="649" y="76"/>
                      </a:cubicBezTo>
                      <a:cubicBezTo>
                        <a:pt x="599" y="26"/>
                        <a:pt x="539" y="0"/>
                        <a:pt x="476" y="0"/>
                      </a:cubicBezTo>
                      <a:cubicBezTo>
                        <a:pt x="413" y="0"/>
                        <a:pt x="352" y="26"/>
                        <a:pt x="301" y="76"/>
                      </a:cubicBezTo>
                      <a:cubicBezTo>
                        <a:pt x="300" y="76"/>
                        <a:pt x="300" y="76"/>
                        <a:pt x="300" y="77"/>
                      </a:cubicBezTo>
                      <a:cubicBezTo>
                        <a:pt x="124" y="254"/>
                        <a:pt x="124" y="254"/>
                        <a:pt x="124" y="254"/>
                      </a:cubicBezTo>
                      <a:cubicBezTo>
                        <a:pt x="58" y="320"/>
                        <a:pt x="20" y="401"/>
                        <a:pt x="12" y="494"/>
                      </a:cubicBezTo>
                      <a:cubicBezTo>
                        <a:pt x="0" y="645"/>
                        <a:pt x="44" y="785"/>
                        <a:pt x="78" y="877"/>
                      </a:cubicBezTo>
                      <a:cubicBezTo>
                        <a:pt x="162" y="1103"/>
                        <a:pt x="287" y="1312"/>
                        <a:pt x="473" y="1537"/>
                      </a:cubicBezTo>
                      <a:cubicBezTo>
                        <a:pt x="700" y="1807"/>
                        <a:pt x="972" y="2020"/>
                        <a:pt x="1283" y="2171"/>
                      </a:cubicBezTo>
                      <a:cubicBezTo>
                        <a:pt x="1402" y="2227"/>
                        <a:pt x="1560" y="2294"/>
                        <a:pt x="1738" y="2305"/>
                      </a:cubicBezTo>
                      <a:cubicBezTo>
                        <a:pt x="1748" y="2305"/>
                        <a:pt x="1760" y="2306"/>
                        <a:pt x="1770" y="2306"/>
                      </a:cubicBezTo>
                      <a:cubicBezTo>
                        <a:pt x="1889" y="2306"/>
                        <a:pt x="1990" y="2263"/>
                        <a:pt x="2068" y="2178"/>
                      </a:cubicBezTo>
                      <a:cubicBezTo>
                        <a:pt x="2069" y="2177"/>
                        <a:pt x="2070" y="2176"/>
                        <a:pt x="2070" y="2175"/>
                      </a:cubicBezTo>
                      <a:cubicBezTo>
                        <a:pt x="2097" y="2143"/>
                        <a:pt x="2128" y="2113"/>
                        <a:pt x="2161" y="2082"/>
                      </a:cubicBezTo>
                      <a:cubicBezTo>
                        <a:pt x="2183" y="2061"/>
                        <a:pt x="2206" y="2038"/>
                        <a:pt x="2228" y="2015"/>
                      </a:cubicBezTo>
                      <a:cubicBezTo>
                        <a:pt x="2279" y="1962"/>
                        <a:pt x="2306" y="1900"/>
                        <a:pt x="2306" y="1836"/>
                      </a:cubicBezTo>
                      <a:cubicBezTo>
                        <a:pt x="2306" y="1772"/>
                        <a:pt x="2279" y="1711"/>
                        <a:pt x="2226" y="1659"/>
                      </a:cubicBezTo>
                      <a:lnTo>
                        <a:pt x="1943" y="1374"/>
                      </a:lnTo>
                      <a:close/>
                      <a:moveTo>
                        <a:pt x="2128" y="1918"/>
                      </a:moveTo>
                      <a:cubicBezTo>
                        <a:pt x="2127" y="1918"/>
                        <a:pt x="2127" y="1919"/>
                        <a:pt x="2128" y="1918"/>
                      </a:cubicBezTo>
                      <a:cubicBezTo>
                        <a:pt x="2108" y="1940"/>
                        <a:pt x="2087" y="1960"/>
                        <a:pt x="2065" y="1982"/>
                      </a:cubicBezTo>
                      <a:cubicBezTo>
                        <a:pt x="2031" y="2014"/>
                        <a:pt x="1997" y="2047"/>
                        <a:pt x="1965" y="2085"/>
                      </a:cubicBezTo>
                      <a:cubicBezTo>
                        <a:pt x="1913" y="2141"/>
                        <a:pt x="1851" y="2167"/>
                        <a:pt x="1771" y="2167"/>
                      </a:cubicBezTo>
                      <a:cubicBezTo>
                        <a:pt x="1763" y="2167"/>
                        <a:pt x="1755" y="2167"/>
                        <a:pt x="1747" y="2166"/>
                      </a:cubicBezTo>
                      <a:cubicBezTo>
                        <a:pt x="1593" y="2157"/>
                        <a:pt x="1451" y="2097"/>
                        <a:pt x="1344" y="2046"/>
                      </a:cubicBezTo>
                      <a:cubicBezTo>
                        <a:pt x="1051" y="1904"/>
                        <a:pt x="795" y="1703"/>
                        <a:pt x="581" y="1448"/>
                      </a:cubicBezTo>
                      <a:cubicBezTo>
                        <a:pt x="405" y="1236"/>
                        <a:pt x="287" y="1040"/>
                        <a:pt x="209" y="829"/>
                      </a:cubicBezTo>
                      <a:cubicBezTo>
                        <a:pt x="161" y="700"/>
                        <a:pt x="144" y="600"/>
                        <a:pt x="151" y="505"/>
                      </a:cubicBezTo>
                      <a:cubicBezTo>
                        <a:pt x="157" y="445"/>
                        <a:pt x="180" y="395"/>
                        <a:pt x="223" y="352"/>
                      </a:cubicBezTo>
                      <a:cubicBezTo>
                        <a:pt x="399" y="176"/>
                        <a:pt x="399" y="176"/>
                        <a:pt x="399" y="176"/>
                      </a:cubicBezTo>
                      <a:cubicBezTo>
                        <a:pt x="424" y="152"/>
                        <a:pt x="451" y="139"/>
                        <a:pt x="477" y="139"/>
                      </a:cubicBezTo>
                      <a:cubicBezTo>
                        <a:pt x="510" y="139"/>
                        <a:pt x="536" y="159"/>
                        <a:pt x="553" y="175"/>
                      </a:cubicBezTo>
                      <a:cubicBezTo>
                        <a:pt x="553" y="176"/>
                        <a:pt x="554" y="176"/>
                        <a:pt x="554" y="177"/>
                      </a:cubicBezTo>
                      <a:cubicBezTo>
                        <a:pt x="586" y="206"/>
                        <a:pt x="616" y="237"/>
                        <a:pt x="647" y="269"/>
                      </a:cubicBezTo>
                      <a:cubicBezTo>
                        <a:pt x="663" y="286"/>
                        <a:pt x="680" y="302"/>
                        <a:pt x="696" y="319"/>
                      </a:cubicBezTo>
                      <a:cubicBezTo>
                        <a:pt x="838" y="460"/>
                        <a:pt x="838" y="460"/>
                        <a:pt x="838" y="460"/>
                      </a:cubicBezTo>
                      <a:cubicBezTo>
                        <a:pt x="892" y="515"/>
                        <a:pt x="892" y="566"/>
                        <a:pt x="838" y="621"/>
                      </a:cubicBezTo>
                      <a:cubicBezTo>
                        <a:pt x="823" y="636"/>
                        <a:pt x="808" y="651"/>
                        <a:pt x="793" y="665"/>
                      </a:cubicBezTo>
                      <a:cubicBezTo>
                        <a:pt x="750" y="709"/>
                        <a:pt x="708" y="751"/>
                        <a:pt x="663" y="791"/>
                      </a:cubicBezTo>
                      <a:cubicBezTo>
                        <a:pt x="662" y="792"/>
                        <a:pt x="661" y="793"/>
                        <a:pt x="661" y="794"/>
                      </a:cubicBezTo>
                      <a:cubicBezTo>
                        <a:pt x="616" y="838"/>
                        <a:pt x="625" y="882"/>
                        <a:pt x="634" y="911"/>
                      </a:cubicBezTo>
                      <a:cubicBezTo>
                        <a:pt x="634" y="913"/>
                        <a:pt x="635" y="914"/>
                        <a:pt x="636" y="916"/>
                      </a:cubicBezTo>
                      <a:cubicBezTo>
                        <a:pt x="672" y="1005"/>
                        <a:pt x="724" y="1088"/>
                        <a:pt x="802" y="1188"/>
                      </a:cubicBezTo>
                      <a:cubicBezTo>
                        <a:pt x="803" y="1188"/>
                        <a:pt x="803" y="1188"/>
                        <a:pt x="803" y="1188"/>
                      </a:cubicBezTo>
                      <a:cubicBezTo>
                        <a:pt x="946" y="1364"/>
                        <a:pt x="1096" y="1501"/>
                        <a:pt x="1262" y="1606"/>
                      </a:cubicBezTo>
                      <a:cubicBezTo>
                        <a:pt x="1283" y="1619"/>
                        <a:pt x="1305" y="1630"/>
                        <a:pt x="1325" y="1641"/>
                      </a:cubicBezTo>
                      <a:cubicBezTo>
                        <a:pt x="1344" y="1650"/>
                        <a:pt x="1361" y="1659"/>
                        <a:pt x="1376" y="1668"/>
                      </a:cubicBezTo>
                      <a:cubicBezTo>
                        <a:pt x="1378" y="1669"/>
                        <a:pt x="1381" y="1670"/>
                        <a:pt x="1383" y="1672"/>
                      </a:cubicBezTo>
                      <a:cubicBezTo>
                        <a:pt x="1400" y="1680"/>
                        <a:pt x="1417" y="1684"/>
                        <a:pt x="1434" y="1684"/>
                      </a:cubicBezTo>
                      <a:cubicBezTo>
                        <a:pt x="1477" y="1684"/>
                        <a:pt x="1504" y="1658"/>
                        <a:pt x="1512" y="1649"/>
                      </a:cubicBezTo>
                      <a:cubicBezTo>
                        <a:pt x="1689" y="1472"/>
                        <a:pt x="1689" y="1472"/>
                        <a:pt x="1689" y="1472"/>
                      </a:cubicBezTo>
                      <a:cubicBezTo>
                        <a:pt x="1707" y="1455"/>
                        <a:pt x="1734" y="1433"/>
                        <a:pt x="1767" y="1433"/>
                      </a:cubicBezTo>
                      <a:cubicBezTo>
                        <a:pt x="1799" y="1433"/>
                        <a:pt x="1825" y="1453"/>
                        <a:pt x="1841" y="1471"/>
                      </a:cubicBezTo>
                      <a:cubicBezTo>
                        <a:pt x="1842" y="1472"/>
                        <a:pt x="1842" y="1472"/>
                        <a:pt x="1842" y="1472"/>
                      </a:cubicBezTo>
                      <a:cubicBezTo>
                        <a:pt x="2127" y="1757"/>
                        <a:pt x="2127" y="1757"/>
                        <a:pt x="2127" y="1757"/>
                      </a:cubicBezTo>
                      <a:cubicBezTo>
                        <a:pt x="2180" y="1809"/>
                        <a:pt x="2180" y="1864"/>
                        <a:pt x="2128" y="19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sp>
              <p:nvSpPr>
                <p:cNvPr id="21" name="Freeform 11">
                  <a:extLst>
                    <a:ext uri="{FF2B5EF4-FFF2-40B4-BE49-F238E27FC236}">
                      <a16:creationId xmlns:a16="http://schemas.microsoft.com/office/drawing/2014/main" id="{009F3782-51DC-413F-BD15-F7A5D11683EB}"/>
                    </a:ext>
                  </a:extLst>
                </p:cNvPr>
                <p:cNvSpPr>
                  <a:spLocks/>
                </p:cNvSpPr>
                <p:nvPr/>
              </p:nvSpPr>
              <p:spPr bwMode="auto">
                <a:xfrm>
                  <a:off x="-1441450" y="2079625"/>
                  <a:ext cx="1612900" cy="1595437"/>
                </a:xfrm>
                <a:custGeom>
                  <a:avLst/>
                  <a:gdLst>
                    <a:gd name="T0" fmla="*/ 63 w 749"/>
                    <a:gd name="T1" fmla="*/ 143 h 743"/>
                    <a:gd name="T2" fmla="*/ 419 w 749"/>
                    <a:gd name="T3" fmla="*/ 328 h 743"/>
                    <a:gd name="T4" fmla="*/ 604 w 749"/>
                    <a:gd name="T5" fmla="*/ 685 h 743"/>
                    <a:gd name="T6" fmla="*/ 673 w 749"/>
                    <a:gd name="T7" fmla="*/ 743 h 743"/>
                    <a:gd name="T8" fmla="*/ 685 w 749"/>
                    <a:gd name="T9" fmla="*/ 742 h 743"/>
                    <a:gd name="T10" fmla="*/ 742 w 749"/>
                    <a:gd name="T11" fmla="*/ 661 h 743"/>
                    <a:gd name="T12" fmla="*/ 519 w 749"/>
                    <a:gd name="T13" fmla="*/ 230 h 743"/>
                    <a:gd name="T14" fmla="*/ 87 w 749"/>
                    <a:gd name="T15" fmla="*/ 6 h 743"/>
                    <a:gd name="T16" fmla="*/ 7 w 749"/>
                    <a:gd name="T17" fmla="*/ 63 h 743"/>
                    <a:gd name="T18" fmla="*/ 63 w 749"/>
                    <a:gd name="T19" fmla="*/ 143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9" h="743">
                      <a:moveTo>
                        <a:pt x="63" y="143"/>
                      </a:moveTo>
                      <a:cubicBezTo>
                        <a:pt x="198" y="166"/>
                        <a:pt x="321" y="230"/>
                        <a:pt x="419" y="328"/>
                      </a:cubicBezTo>
                      <a:cubicBezTo>
                        <a:pt x="518" y="426"/>
                        <a:pt x="581" y="549"/>
                        <a:pt x="604" y="685"/>
                      </a:cubicBezTo>
                      <a:cubicBezTo>
                        <a:pt x="610" y="719"/>
                        <a:pt x="640" y="743"/>
                        <a:pt x="673" y="743"/>
                      </a:cubicBezTo>
                      <a:cubicBezTo>
                        <a:pt x="677" y="743"/>
                        <a:pt x="681" y="742"/>
                        <a:pt x="685" y="742"/>
                      </a:cubicBezTo>
                      <a:cubicBezTo>
                        <a:pt x="723" y="735"/>
                        <a:pt x="749" y="699"/>
                        <a:pt x="742" y="661"/>
                      </a:cubicBezTo>
                      <a:cubicBezTo>
                        <a:pt x="714" y="497"/>
                        <a:pt x="637" y="348"/>
                        <a:pt x="519" y="230"/>
                      </a:cubicBezTo>
                      <a:cubicBezTo>
                        <a:pt x="400" y="111"/>
                        <a:pt x="251" y="34"/>
                        <a:pt x="87" y="6"/>
                      </a:cubicBezTo>
                      <a:cubicBezTo>
                        <a:pt x="49" y="0"/>
                        <a:pt x="13" y="25"/>
                        <a:pt x="7" y="63"/>
                      </a:cubicBezTo>
                      <a:cubicBezTo>
                        <a:pt x="0" y="100"/>
                        <a:pt x="25" y="137"/>
                        <a:pt x="63"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sp>
              <p:nvSpPr>
                <p:cNvPr id="22" name="Freeform 12">
                  <a:extLst>
                    <a:ext uri="{FF2B5EF4-FFF2-40B4-BE49-F238E27FC236}">
                      <a16:creationId xmlns:a16="http://schemas.microsoft.com/office/drawing/2014/main" id="{BE257C59-5515-4929-9F0C-EFFA5E36D882}"/>
                    </a:ext>
                  </a:extLst>
                </p:cNvPr>
                <p:cNvSpPr>
                  <a:spLocks/>
                </p:cNvSpPr>
                <p:nvPr/>
              </p:nvSpPr>
              <p:spPr bwMode="auto">
                <a:xfrm>
                  <a:off x="-1398588" y="1123951"/>
                  <a:ext cx="2524125" cy="2503487"/>
                </a:xfrm>
                <a:custGeom>
                  <a:avLst/>
                  <a:gdLst>
                    <a:gd name="T0" fmla="*/ 1165 w 1172"/>
                    <a:gd name="T1" fmla="*/ 1086 h 1166"/>
                    <a:gd name="T2" fmla="*/ 797 w 1172"/>
                    <a:gd name="T3" fmla="*/ 375 h 1166"/>
                    <a:gd name="T4" fmla="*/ 86 w 1172"/>
                    <a:gd name="T5" fmla="*/ 7 h 1166"/>
                    <a:gd name="T6" fmla="*/ 6 w 1172"/>
                    <a:gd name="T7" fmla="*/ 64 h 1166"/>
                    <a:gd name="T8" fmla="*/ 64 w 1172"/>
                    <a:gd name="T9" fmla="*/ 144 h 1166"/>
                    <a:gd name="T10" fmla="*/ 699 w 1172"/>
                    <a:gd name="T11" fmla="*/ 474 h 1166"/>
                    <a:gd name="T12" fmla="*/ 1028 w 1172"/>
                    <a:gd name="T13" fmla="*/ 1109 h 1166"/>
                    <a:gd name="T14" fmla="*/ 1096 w 1172"/>
                    <a:gd name="T15" fmla="*/ 1166 h 1166"/>
                    <a:gd name="T16" fmla="*/ 1108 w 1172"/>
                    <a:gd name="T17" fmla="*/ 1165 h 1166"/>
                    <a:gd name="T18" fmla="*/ 1165 w 1172"/>
                    <a:gd name="T19" fmla="*/ 1086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2" h="1166">
                      <a:moveTo>
                        <a:pt x="1165" y="1086"/>
                      </a:moveTo>
                      <a:cubicBezTo>
                        <a:pt x="1119" y="816"/>
                        <a:pt x="992" y="571"/>
                        <a:pt x="797" y="375"/>
                      </a:cubicBezTo>
                      <a:cubicBezTo>
                        <a:pt x="601" y="180"/>
                        <a:pt x="356" y="53"/>
                        <a:pt x="86" y="7"/>
                      </a:cubicBezTo>
                      <a:cubicBezTo>
                        <a:pt x="49" y="0"/>
                        <a:pt x="13" y="26"/>
                        <a:pt x="6" y="64"/>
                      </a:cubicBezTo>
                      <a:cubicBezTo>
                        <a:pt x="0" y="102"/>
                        <a:pt x="25" y="138"/>
                        <a:pt x="64" y="144"/>
                      </a:cubicBezTo>
                      <a:cubicBezTo>
                        <a:pt x="304" y="185"/>
                        <a:pt x="524" y="299"/>
                        <a:pt x="699" y="474"/>
                      </a:cubicBezTo>
                      <a:cubicBezTo>
                        <a:pt x="873" y="648"/>
                        <a:pt x="987" y="868"/>
                        <a:pt x="1028" y="1109"/>
                      </a:cubicBezTo>
                      <a:cubicBezTo>
                        <a:pt x="1033" y="1143"/>
                        <a:pt x="1063" y="1166"/>
                        <a:pt x="1096" y="1166"/>
                      </a:cubicBezTo>
                      <a:cubicBezTo>
                        <a:pt x="1101" y="1166"/>
                        <a:pt x="1104" y="1166"/>
                        <a:pt x="1108" y="1165"/>
                      </a:cubicBezTo>
                      <a:cubicBezTo>
                        <a:pt x="1146" y="1160"/>
                        <a:pt x="1172" y="1124"/>
                        <a:pt x="1165" y="10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grpSp>
        </p:grpSp>
        <p:grpSp>
          <p:nvGrpSpPr>
            <p:cNvPr id="23" name="Group 22">
              <a:extLst>
                <a:ext uri="{FF2B5EF4-FFF2-40B4-BE49-F238E27FC236}">
                  <a16:creationId xmlns:a16="http://schemas.microsoft.com/office/drawing/2014/main" id="{39A8B97A-2C0B-49FF-8919-C89457ACB5BB}"/>
                </a:ext>
              </a:extLst>
            </p:cNvPr>
            <p:cNvGrpSpPr/>
            <p:nvPr/>
          </p:nvGrpSpPr>
          <p:grpSpPr>
            <a:xfrm>
              <a:off x="7863930" y="3783751"/>
              <a:ext cx="3328906" cy="830997"/>
              <a:chOff x="887210" y="4809346"/>
              <a:chExt cx="3328906" cy="830997"/>
            </a:xfrm>
          </p:grpSpPr>
          <p:sp>
            <p:nvSpPr>
              <p:cNvPr id="24" name="Rectangle 23">
                <a:extLst>
                  <a:ext uri="{FF2B5EF4-FFF2-40B4-BE49-F238E27FC236}">
                    <a16:creationId xmlns:a16="http://schemas.microsoft.com/office/drawing/2014/main" id="{0A358EBF-85ED-41FB-AC3F-AB4D5B1179DF}"/>
                  </a:ext>
                </a:extLst>
              </p:cNvPr>
              <p:cNvSpPr/>
              <p:nvPr/>
            </p:nvSpPr>
            <p:spPr>
              <a:xfrm>
                <a:off x="1475614" y="4809346"/>
                <a:ext cx="2740502" cy="830997"/>
              </a:xfrm>
              <a:prstGeom prst="rect">
                <a:avLst/>
              </a:prstGeom>
            </p:spPr>
            <p:txBody>
              <a:bodyPr wrap="square" anchor="ctr">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Open Sans" panose="020B0606030504020204"/>
                    <a:ea typeface="+mn-ea"/>
                    <a:cs typeface="Arial" panose="020B0604020202020204" pitchFamily="34" charset="0"/>
                  </a:rPr>
                  <a:t>info@wolfpackrisk.com</a:t>
                </a:r>
                <a:endParaRPr kumimoji="0" lang="en-US" sz="1600" b="0" i="0" u="none" strike="noStrike" kern="0" cap="none" spc="0" normalizeH="0" baseline="0" noProof="0" dirty="0">
                  <a:ln>
                    <a:noFill/>
                  </a:ln>
                  <a:solidFill>
                    <a:prstClr val="white"/>
                  </a:solidFill>
                  <a:effectLst/>
                  <a:uLnTx/>
                  <a:uFillTx/>
                  <a:latin typeface="Open Sans" panose="020B0606030504020204"/>
                  <a:ea typeface="+mn-ea"/>
                  <a:cs typeface="Arial" panose="020B060402020202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Open Sans" panose="020B0606030504020204"/>
                    <a:ea typeface="+mn-ea"/>
                    <a:cs typeface="Arial" panose="020B0604020202020204" pitchFamily="34" charset="0"/>
                  </a:rPr>
                  <a:t>www.wolfpackrisk.com</a:t>
                </a:r>
                <a:endParaRPr kumimoji="0" lang="en-US" sz="1600" b="0" i="0" u="none" strike="noStrike" kern="0" cap="none" spc="0" normalizeH="0" baseline="0" noProof="0" dirty="0">
                  <a:ln>
                    <a:noFill/>
                  </a:ln>
                  <a:solidFill>
                    <a:prstClr val="white"/>
                  </a:solidFill>
                  <a:effectLst/>
                  <a:uLnTx/>
                  <a:uFillTx/>
                  <a:latin typeface="Open Sans" panose="020B0606030504020204"/>
                  <a:ea typeface="+mn-ea"/>
                  <a:cs typeface="Arial" panose="020B0604020202020204"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Open Sans" panose="020B0606030504020204"/>
                  <a:ea typeface="+mn-ea"/>
                  <a:cs typeface="Arial" panose="020B0604020202020204" pitchFamily="34" charset="0"/>
                </a:endParaRPr>
              </a:p>
            </p:txBody>
          </p:sp>
          <p:sp>
            <p:nvSpPr>
              <p:cNvPr id="25" name="Freeform 16">
                <a:extLst>
                  <a:ext uri="{FF2B5EF4-FFF2-40B4-BE49-F238E27FC236}">
                    <a16:creationId xmlns:a16="http://schemas.microsoft.com/office/drawing/2014/main" id="{932EA6FE-FBCD-474C-B868-D7DB3E9B1483}"/>
                  </a:ext>
                </a:extLst>
              </p:cNvPr>
              <p:cNvSpPr>
                <a:spLocks noEditPoints="1"/>
              </p:cNvSpPr>
              <p:nvPr/>
            </p:nvSpPr>
            <p:spPr bwMode="auto">
              <a:xfrm>
                <a:off x="887210" y="5081025"/>
                <a:ext cx="288365" cy="287639"/>
              </a:xfrm>
              <a:custGeom>
                <a:avLst/>
                <a:gdLst>
                  <a:gd name="T0" fmla="*/ 1171 w 2342"/>
                  <a:gd name="T1" fmla="*/ 0 h 2342"/>
                  <a:gd name="T2" fmla="*/ 0 w 2342"/>
                  <a:gd name="T3" fmla="*/ 1171 h 2342"/>
                  <a:gd name="T4" fmla="*/ 1171 w 2342"/>
                  <a:gd name="T5" fmla="*/ 2342 h 2342"/>
                  <a:gd name="T6" fmla="*/ 2342 w 2342"/>
                  <a:gd name="T7" fmla="*/ 1171 h 2342"/>
                  <a:gd name="T8" fmla="*/ 2236 w 2342"/>
                  <a:gd name="T9" fmla="*/ 1118 h 2342"/>
                  <a:gd name="T10" fmla="*/ 1708 w 2342"/>
                  <a:gd name="T11" fmla="*/ 609 h 2342"/>
                  <a:gd name="T12" fmla="*/ 2236 w 2342"/>
                  <a:gd name="T13" fmla="*/ 1118 h 2342"/>
                  <a:gd name="T14" fmla="*/ 1677 w 2342"/>
                  <a:gd name="T15" fmla="*/ 1224 h 2342"/>
                  <a:gd name="T16" fmla="*/ 1224 w 2342"/>
                  <a:gd name="T17" fmla="*/ 1608 h 2342"/>
                  <a:gd name="T18" fmla="*/ 1874 w 2342"/>
                  <a:gd name="T19" fmla="*/ 370 h 2342"/>
                  <a:gd name="T20" fmla="*/ 1613 w 2342"/>
                  <a:gd name="T21" fmla="*/ 364 h 2342"/>
                  <a:gd name="T22" fmla="*/ 1874 w 2342"/>
                  <a:gd name="T23" fmla="*/ 370 h 2342"/>
                  <a:gd name="T24" fmla="*/ 1520 w 2342"/>
                  <a:gd name="T25" fmla="*/ 411 h 2342"/>
                  <a:gd name="T26" fmla="*/ 1224 w 2342"/>
                  <a:gd name="T27" fmla="*/ 633 h 2342"/>
                  <a:gd name="T28" fmla="*/ 1611 w 2342"/>
                  <a:gd name="T29" fmla="*/ 654 h 2342"/>
                  <a:gd name="T30" fmla="*/ 1224 w 2342"/>
                  <a:gd name="T31" fmla="*/ 1119 h 2342"/>
                  <a:gd name="T32" fmla="*/ 1611 w 2342"/>
                  <a:gd name="T33" fmla="*/ 654 h 2342"/>
                  <a:gd name="T34" fmla="*/ 665 w 2342"/>
                  <a:gd name="T35" fmla="*/ 1118 h 2342"/>
                  <a:gd name="T36" fmla="*/ 1118 w 2342"/>
                  <a:gd name="T37" fmla="*/ 737 h 2342"/>
                  <a:gd name="T38" fmla="*/ 1119 w 2342"/>
                  <a:gd name="T39" fmla="*/ 121 h 2342"/>
                  <a:gd name="T40" fmla="*/ 763 w 2342"/>
                  <a:gd name="T41" fmla="*/ 553 h 2342"/>
                  <a:gd name="T42" fmla="*/ 1119 w 2342"/>
                  <a:gd name="T43" fmla="*/ 121 h 2342"/>
                  <a:gd name="T44" fmla="*/ 729 w 2342"/>
                  <a:gd name="T45" fmla="*/ 364 h 2342"/>
                  <a:gd name="T46" fmla="*/ 469 w 2342"/>
                  <a:gd name="T47" fmla="*/ 370 h 2342"/>
                  <a:gd name="T48" fmla="*/ 393 w 2342"/>
                  <a:gd name="T49" fmla="*/ 443 h 2342"/>
                  <a:gd name="T50" fmla="*/ 560 w 2342"/>
                  <a:gd name="T51" fmla="*/ 1118 h 2342"/>
                  <a:gd name="T52" fmla="*/ 393 w 2342"/>
                  <a:gd name="T53" fmla="*/ 443 h 2342"/>
                  <a:gd name="T54" fmla="*/ 560 w 2342"/>
                  <a:gd name="T55" fmla="*/ 1224 h 2342"/>
                  <a:gd name="T56" fmla="*/ 395 w 2342"/>
                  <a:gd name="T57" fmla="*/ 1901 h 2342"/>
                  <a:gd name="T58" fmla="*/ 471 w 2342"/>
                  <a:gd name="T59" fmla="*/ 1974 h 2342"/>
                  <a:gd name="T60" fmla="*/ 729 w 2342"/>
                  <a:gd name="T61" fmla="*/ 1978 h 2342"/>
                  <a:gd name="T62" fmla="*/ 471 w 2342"/>
                  <a:gd name="T63" fmla="*/ 1974 h 2342"/>
                  <a:gd name="T64" fmla="*/ 823 w 2342"/>
                  <a:gd name="T65" fmla="*/ 1931 h 2342"/>
                  <a:gd name="T66" fmla="*/ 1119 w 2342"/>
                  <a:gd name="T67" fmla="*/ 1713 h 2342"/>
                  <a:gd name="T68" fmla="*/ 732 w 2342"/>
                  <a:gd name="T69" fmla="*/ 1692 h 2342"/>
                  <a:gd name="T70" fmla="*/ 1119 w 2342"/>
                  <a:gd name="T71" fmla="*/ 1224 h 2342"/>
                  <a:gd name="T72" fmla="*/ 732 w 2342"/>
                  <a:gd name="T73" fmla="*/ 1692 h 2342"/>
                  <a:gd name="T74" fmla="*/ 1224 w 2342"/>
                  <a:gd name="T75" fmla="*/ 1713 h 2342"/>
                  <a:gd name="T76" fmla="*/ 1520 w 2342"/>
                  <a:gd name="T77" fmla="*/ 1931 h 2342"/>
                  <a:gd name="T78" fmla="*/ 1460 w 2342"/>
                  <a:gd name="T79" fmla="*/ 2198 h 2342"/>
                  <a:gd name="T80" fmla="*/ 1674 w 2342"/>
                  <a:gd name="T81" fmla="*/ 1837 h 2342"/>
                  <a:gd name="T82" fmla="*/ 1460 w 2342"/>
                  <a:gd name="T83" fmla="*/ 2198 h 2342"/>
                  <a:gd name="T84" fmla="*/ 1708 w 2342"/>
                  <a:gd name="T85" fmla="*/ 1736 h 2342"/>
                  <a:gd name="T86" fmla="*/ 2237 w 2342"/>
                  <a:gd name="T87" fmla="*/ 1224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42" h="2342">
                    <a:moveTo>
                      <a:pt x="1999" y="343"/>
                    </a:moveTo>
                    <a:cubicBezTo>
                      <a:pt x="1778" y="122"/>
                      <a:pt x="1484" y="0"/>
                      <a:pt x="1171" y="0"/>
                    </a:cubicBezTo>
                    <a:cubicBezTo>
                      <a:pt x="858" y="0"/>
                      <a:pt x="564" y="122"/>
                      <a:pt x="343" y="343"/>
                    </a:cubicBezTo>
                    <a:cubicBezTo>
                      <a:pt x="122" y="564"/>
                      <a:pt x="0" y="858"/>
                      <a:pt x="0" y="1171"/>
                    </a:cubicBezTo>
                    <a:cubicBezTo>
                      <a:pt x="0" y="1484"/>
                      <a:pt x="122" y="1778"/>
                      <a:pt x="343" y="1999"/>
                    </a:cubicBezTo>
                    <a:cubicBezTo>
                      <a:pt x="564" y="2220"/>
                      <a:pt x="858" y="2342"/>
                      <a:pt x="1171" y="2342"/>
                    </a:cubicBezTo>
                    <a:cubicBezTo>
                      <a:pt x="1484" y="2342"/>
                      <a:pt x="1778" y="2220"/>
                      <a:pt x="1999" y="1999"/>
                    </a:cubicBezTo>
                    <a:cubicBezTo>
                      <a:pt x="2220" y="1778"/>
                      <a:pt x="2342" y="1484"/>
                      <a:pt x="2342" y="1171"/>
                    </a:cubicBezTo>
                    <a:cubicBezTo>
                      <a:pt x="2342" y="858"/>
                      <a:pt x="2220" y="564"/>
                      <a:pt x="1999" y="343"/>
                    </a:cubicBezTo>
                    <a:close/>
                    <a:moveTo>
                      <a:pt x="2236" y="1118"/>
                    </a:moveTo>
                    <a:cubicBezTo>
                      <a:pt x="1782" y="1118"/>
                      <a:pt x="1782" y="1118"/>
                      <a:pt x="1782" y="1118"/>
                    </a:cubicBezTo>
                    <a:cubicBezTo>
                      <a:pt x="1778" y="938"/>
                      <a:pt x="1752" y="764"/>
                      <a:pt x="1708" y="609"/>
                    </a:cubicBezTo>
                    <a:cubicBezTo>
                      <a:pt x="1794" y="565"/>
                      <a:pt x="1875" y="509"/>
                      <a:pt x="1949" y="443"/>
                    </a:cubicBezTo>
                    <a:cubicBezTo>
                      <a:pt x="2117" y="622"/>
                      <a:pt x="2223" y="858"/>
                      <a:pt x="2236" y="1118"/>
                    </a:cubicBezTo>
                    <a:close/>
                    <a:moveTo>
                      <a:pt x="1224" y="1224"/>
                    </a:moveTo>
                    <a:cubicBezTo>
                      <a:pt x="1677" y="1224"/>
                      <a:pt x="1677" y="1224"/>
                      <a:pt x="1677" y="1224"/>
                    </a:cubicBezTo>
                    <a:cubicBezTo>
                      <a:pt x="1674" y="1390"/>
                      <a:pt x="1651" y="1549"/>
                      <a:pt x="1611" y="1692"/>
                    </a:cubicBezTo>
                    <a:cubicBezTo>
                      <a:pt x="1488" y="1642"/>
                      <a:pt x="1358" y="1614"/>
                      <a:pt x="1224" y="1608"/>
                    </a:cubicBezTo>
                    <a:lnTo>
                      <a:pt x="1224" y="1224"/>
                    </a:lnTo>
                    <a:close/>
                    <a:moveTo>
                      <a:pt x="1874" y="370"/>
                    </a:moveTo>
                    <a:cubicBezTo>
                      <a:pt x="1813" y="424"/>
                      <a:pt x="1746" y="470"/>
                      <a:pt x="1675" y="508"/>
                    </a:cubicBezTo>
                    <a:cubicBezTo>
                      <a:pt x="1657" y="457"/>
                      <a:pt x="1636" y="409"/>
                      <a:pt x="1613" y="364"/>
                    </a:cubicBezTo>
                    <a:cubicBezTo>
                      <a:pt x="1568" y="275"/>
                      <a:pt x="1516" y="201"/>
                      <a:pt x="1459" y="144"/>
                    </a:cubicBezTo>
                    <a:cubicBezTo>
                      <a:pt x="1615" y="188"/>
                      <a:pt x="1756" y="266"/>
                      <a:pt x="1874" y="370"/>
                    </a:cubicBezTo>
                    <a:close/>
                    <a:moveTo>
                      <a:pt x="1224" y="121"/>
                    </a:moveTo>
                    <a:cubicBezTo>
                      <a:pt x="1333" y="145"/>
                      <a:pt x="1436" y="246"/>
                      <a:pt x="1520" y="411"/>
                    </a:cubicBezTo>
                    <a:cubicBezTo>
                      <a:pt x="1542" y="455"/>
                      <a:pt x="1562" y="503"/>
                      <a:pt x="1580" y="553"/>
                    </a:cubicBezTo>
                    <a:cubicBezTo>
                      <a:pt x="1467" y="599"/>
                      <a:pt x="1347" y="626"/>
                      <a:pt x="1224" y="633"/>
                    </a:cubicBezTo>
                    <a:lnTo>
                      <a:pt x="1224" y="121"/>
                    </a:lnTo>
                    <a:close/>
                    <a:moveTo>
                      <a:pt x="1611" y="654"/>
                    </a:moveTo>
                    <a:cubicBezTo>
                      <a:pt x="1651" y="795"/>
                      <a:pt x="1673" y="953"/>
                      <a:pt x="1677" y="1119"/>
                    </a:cubicBezTo>
                    <a:cubicBezTo>
                      <a:pt x="1224" y="1119"/>
                      <a:pt x="1224" y="1119"/>
                      <a:pt x="1224" y="1119"/>
                    </a:cubicBezTo>
                    <a:cubicBezTo>
                      <a:pt x="1224" y="738"/>
                      <a:pt x="1224" y="738"/>
                      <a:pt x="1224" y="738"/>
                    </a:cubicBezTo>
                    <a:cubicBezTo>
                      <a:pt x="1358" y="732"/>
                      <a:pt x="1489" y="703"/>
                      <a:pt x="1611" y="654"/>
                    </a:cubicBezTo>
                    <a:close/>
                    <a:moveTo>
                      <a:pt x="1118" y="1118"/>
                    </a:moveTo>
                    <a:cubicBezTo>
                      <a:pt x="665" y="1118"/>
                      <a:pt x="665" y="1118"/>
                      <a:pt x="665" y="1118"/>
                    </a:cubicBezTo>
                    <a:cubicBezTo>
                      <a:pt x="668" y="953"/>
                      <a:pt x="691" y="795"/>
                      <a:pt x="730" y="653"/>
                    </a:cubicBezTo>
                    <a:cubicBezTo>
                      <a:pt x="853" y="703"/>
                      <a:pt x="984" y="732"/>
                      <a:pt x="1118" y="737"/>
                    </a:cubicBezTo>
                    <a:cubicBezTo>
                      <a:pt x="1118" y="1118"/>
                      <a:pt x="1118" y="1118"/>
                      <a:pt x="1118" y="1118"/>
                    </a:cubicBezTo>
                    <a:close/>
                    <a:moveTo>
                      <a:pt x="1119" y="121"/>
                    </a:moveTo>
                    <a:cubicBezTo>
                      <a:pt x="1119" y="633"/>
                      <a:pt x="1119" y="633"/>
                      <a:pt x="1119" y="633"/>
                    </a:cubicBezTo>
                    <a:cubicBezTo>
                      <a:pt x="995" y="626"/>
                      <a:pt x="875" y="599"/>
                      <a:pt x="763" y="553"/>
                    </a:cubicBezTo>
                    <a:cubicBezTo>
                      <a:pt x="780" y="503"/>
                      <a:pt x="800" y="455"/>
                      <a:pt x="823" y="411"/>
                    </a:cubicBezTo>
                    <a:cubicBezTo>
                      <a:pt x="906" y="246"/>
                      <a:pt x="1009" y="145"/>
                      <a:pt x="1119" y="121"/>
                    </a:cubicBezTo>
                    <a:close/>
                    <a:moveTo>
                      <a:pt x="883" y="144"/>
                    </a:moveTo>
                    <a:cubicBezTo>
                      <a:pt x="826" y="201"/>
                      <a:pt x="775" y="275"/>
                      <a:pt x="729" y="364"/>
                    </a:cubicBezTo>
                    <a:cubicBezTo>
                      <a:pt x="707" y="409"/>
                      <a:pt x="686" y="457"/>
                      <a:pt x="668" y="508"/>
                    </a:cubicBezTo>
                    <a:cubicBezTo>
                      <a:pt x="597" y="470"/>
                      <a:pt x="530" y="424"/>
                      <a:pt x="469" y="370"/>
                    </a:cubicBezTo>
                    <a:cubicBezTo>
                      <a:pt x="587" y="266"/>
                      <a:pt x="728" y="188"/>
                      <a:pt x="883" y="144"/>
                    </a:cubicBezTo>
                    <a:close/>
                    <a:moveTo>
                      <a:pt x="393" y="443"/>
                    </a:moveTo>
                    <a:cubicBezTo>
                      <a:pt x="467" y="509"/>
                      <a:pt x="548" y="564"/>
                      <a:pt x="635" y="609"/>
                    </a:cubicBezTo>
                    <a:cubicBezTo>
                      <a:pt x="590" y="764"/>
                      <a:pt x="564" y="938"/>
                      <a:pt x="560" y="1118"/>
                    </a:cubicBezTo>
                    <a:cubicBezTo>
                      <a:pt x="106" y="1118"/>
                      <a:pt x="106" y="1118"/>
                      <a:pt x="106" y="1118"/>
                    </a:cubicBezTo>
                    <a:cubicBezTo>
                      <a:pt x="119" y="858"/>
                      <a:pt x="226" y="622"/>
                      <a:pt x="393" y="443"/>
                    </a:cubicBezTo>
                    <a:close/>
                    <a:moveTo>
                      <a:pt x="106" y="1224"/>
                    </a:moveTo>
                    <a:cubicBezTo>
                      <a:pt x="560" y="1224"/>
                      <a:pt x="560" y="1224"/>
                      <a:pt x="560" y="1224"/>
                    </a:cubicBezTo>
                    <a:cubicBezTo>
                      <a:pt x="565" y="1406"/>
                      <a:pt x="591" y="1580"/>
                      <a:pt x="636" y="1736"/>
                    </a:cubicBezTo>
                    <a:cubicBezTo>
                      <a:pt x="549" y="1780"/>
                      <a:pt x="469" y="1835"/>
                      <a:pt x="395" y="1901"/>
                    </a:cubicBezTo>
                    <a:cubicBezTo>
                      <a:pt x="226" y="1722"/>
                      <a:pt x="119" y="1485"/>
                      <a:pt x="106" y="1224"/>
                    </a:cubicBezTo>
                    <a:close/>
                    <a:moveTo>
                      <a:pt x="471" y="1974"/>
                    </a:moveTo>
                    <a:cubicBezTo>
                      <a:pt x="532" y="1921"/>
                      <a:pt x="598" y="1875"/>
                      <a:pt x="668" y="1837"/>
                    </a:cubicBezTo>
                    <a:cubicBezTo>
                      <a:pt x="687" y="1886"/>
                      <a:pt x="707" y="1934"/>
                      <a:pt x="729" y="1978"/>
                    </a:cubicBezTo>
                    <a:cubicBezTo>
                      <a:pt x="775" y="2067"/>
                      <a:pt x="826" y="2141"/>
                      <a:pt x="883" y="2198"/>
                    </a:cubicBezTo>
                    <a:cubicBezTo>
                      <a:pt x="729" y="2154"/>
                      <a:pt x="588" y="2077"/>
                      <a:pt x="471" y="1974"/>
                    </a:cubicBezTo>
                    <a:close/>
                    <a:moveTo>
                      <a:pt x="1119" y="2221"/>
                    </a:moveTo>
                    <a:cubicBezTo>
                      <a:pt x="1009" y="2197"/>
                      <a:pt x="906" y="2096"/>
                      <a:pt x="823" y="1931"/>
                    </a:cubicBezTo>
                    <a:cubicBezTo>
                      <a:pt x="801" y="1888"/>
                      <a:pt x="781" y="1841"/>
                      <a:pt x="764" y="1792"/>
                    </a:cubicBezTo>
                    <a:cubicBezTo>
                      <a:pt x="876" y="1746"/>
                      <a:pt x="996" y="1718"/>
                      <a:pt x="1119" y="1713"/>
                    </a:cubicBezTo>
                    <a:cubicBezTo>
                      <a:pt x="1119" y="2221"/>
                      <a:pt x="1119" y="2221"/>
                      <a:pt x="1119" y="2221"/>
                    </a:cubicBezTo>
                    <a:close/>
                    <a:moveTo>
                      <a:pt x="732" y="1692"/>
                    </a:moveTo>
                    <a:cubicBezTo>
                      <a:pt x="692" y="1549"/>
                      <a:pt x="669" y="1390"/>
                      <a:pt x="665" y="1224"/>
                    </a:cubicBezTo>
                    <a:cubicBezTo>
                      <a:pt x="1119" y="1224"/>
                      <a:pt x="1119" y="1224"/>
                      <a:pt x="1119" y="1224"/>
                    </a:cubicBezTo>
                    <a:cubicBezTo>
                      <a:pt x="1119" y="1608"/>
                      <a:pt x="1119" y="1608"/>
                      <a:pt x="1119" y="1608"/>
                    </a:cubicBezTo>
                    <a:cubicBezTo>
                      <a:pt x="985" y="1613"/>
                      <a:pt x="854" y="1642"/>
                      <a:pt x="732" y="1692"/>
                    </a:cubicBezTo>
                    <a:close/>
                    <a:moveTo>
                      <a:pt x="1224" y="2221"/>
                    </a:moveTo>
                    <a:cubicBezTo>
                      <a:pt x="1224" y="1713"/>
                      <a:pt x="1224" y="1713"/>
                      <a:pt x="1224" y="1713"/>
                    </a:cubicBezTo>
                    <a:cubicBezTo>
                      <a:pt x="1347" y="1719"/>
                      <a:pt x="1467" y="1746"/>
                      <a:pt x="1579" y="1792"/>
                    </a:cubicBezTo>
                    <a:cubicBezTo>
                      <a:pt x="1562" y="1841"/>
                      <a:pt x="1542" y="1888"/>
                      <a:pt x="1520" y="1931"/>
                    </a:cubicBezTo>
                    <a:cubicBezTo>
                      <a:pt x="1437" y="2096"/>
                      <a:pt x="1334" y="2197"/>
                      <a:pt x="1224" y="2221"/>
                    </a:cubicBezTo>
                    <a:close/>
                    <a:moveTo>
                      <a:pt x="1460" y="2198"/>
                    </a:moveTo>
                    <a:cubicBezTo>
                      <a:pt x="1517" y="2141"/>
                      <a:pt x="1568" y="2067"/>
                      <a:pt x="1614" y="1977"/>
                    </a:cubicBezTo>
                    <a:cubicBezTo>
                      <a:pt x="1636" y="1933"/>
                      <a:pt x="1656" y="1886"/>
                      <a:pt x="1674" y="1837"/>
                    </a:cubicBezTo>
                    <a:cubicBezTo>
                      <a:pt x="1745" y="1874"/>
                      <a:pt x="1811" y="1920"/>
                      <a:pt x="1872" y="1974"/>
                    </a:cubicBezTo>
                    <a:cubicBezTo>
                      <a:pt x="1755" y="2077"/>
                      <a:pt x="1614" y="2154"/>
                      <a:pt x="1460" y="2198"/>
                    </a:cubicBezTo>
                    <a:close/>
                    <a:moveTo>
                      <a:pt x="1948" y="1901"/>
                    </a:moveTo>
                    <a:cubicBezTo>
                      <a:pt x="1875" y="1836"/>
                      <a:pt x="1794" y="1780"/>
                      <a:pt x="1708" y="1736"/>
                    </a:cubicBezTo>
                    <a:cubicBezTo>
                      <a:pt x="1753" y="1580"/>
                      <a:pt x="1779" y="1405"/>
                      <a:pt x="1783" y="1224"/>
                    </a:cubicBezTo>
                    <a:cubicBezTo>
                      <a:pt x="2237" y="1224"/>
                      <a:pt x="2237" y="1224"/>
                      <a:pt x="2237" y="1224"/>
                    </a:cubicBezTo>
                    <a:cubicBezTo>
                      <a:pt x="2224" y="1485"/>
                      <a:pt x="2117" y="1722"/>
                      <a:pt x="1948" y="190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grpSp>
      </p:grpSp>
      <p:pic>
        <p:nvPicPr>
          <p:cNvPr id="3" name="Picture 2">
            <a:extLst>
              <a:ext uri="{FF2B5EF4-FFF2-40B4-BE49-F238E27FC236}">
                <a16:creationId xmlns:a16="http://schemas.microsoft.com/office/drawing/2014/main" id="{DE17B92A-AEDE-FE4D-8F0A-462EC51FAE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67576" y="2132856"/>
            <a:ext cx="1993900" cy="1803400"/>
          </a:xfrm>
          <a:prstGeom prst="rect">
            <a:avLst/>
          </a:prstGeom>
        </p:spPr>
      </p:pic>
      <p:sp>
        <p:nvSpPr>
          <p:cNvPr id="26" name="Rectangle 3">
            <a:extLst>
              <a:ext uri="{FF2B5EF4-FFF2-40B4-BE49-F238E27FC236}">
                <a16:creationId xmlns:a16="http://schemas.microsoft.com/office/drawing/2014/main" id="{DB2E2995-51D2-4B44-B953-E416EC5EB593}"/>
              </a:ext>
            </a:extLst>
          </p:cNvPr>
          <p:cNvSpPr>
            <a:spLocks noChangeArrowheads="1"/>
          </p:cNvSpPr>
          <p:nvPr/>
        </p:nvSpPr>
        <p:spPr bwMode="auto">
          <a:xfrm>
            <a:off x="726885" y="642142"/>
            <a:ext cx="10735054" cy="668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012" tIns="46507" rIns="93012" bIns="46507">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itchFamily="34" charset="0"/>
                <a:ea typeface="Microsoft YaHei" pitchFamily="34" charset="-122"/>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itchFamily="34" charset="0"/>
                <a:ea typeface="Microsoft YaHei" pitchFamily="34"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itchFamily="34" charset="0"/>
                <a:ea typeface="Microsoft YaHei" pitchFamily="34"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itchFamily="34" charset="0"/>
                <a:ea typeface="Microsoft YaHei" pitchFamily="34"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itchFamily="34" charset="0"/>
                <a:ea typeface="Microsoft YaHei"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itchFamily="34" charset="0"/>
                <a:ea typeface="Microsoft YaHei"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itchFamily="34" charset="0"/>
                <a:ea typeface="Microsoft YaHei"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itchFamily="34" charset="0"/>
                <a:ea typeface="Microsoft YaHei"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itchFamily="34" charset="0"/>
                <a:ea typeface="Microsoft YaHei" pitchFamily="34" charset="-122"/>
              </a:defRPr>
            </a:lvl9pPr>
          </a:lstStyle>
          <a:p>
            <a:pPr marL="0" marR="0" lvl="0" indent="0" algn="l" defTabSz="472505" rtl="0" eaLnBrk="1" fontAlgn="auto" latinLnBrk="0" hangingPunct="1">
              <a:lnSpc>
                <a:spcPct val="100000"/>
              </a:lnSpc>
              <a:spcBef>
                <a:spcPts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pPr>
            <a:r>
              <a:rPr kumimoji="0" lang="en-US" altLang="en-US" sz="3732" b="1" i="0" u="none" strike="noStrike" kern="1200" cap="none" spc="0" normalizeH="0" baseline="0" noProof="0" dirty="0">
                <a:ln>
                  <a:noFill/>
                </a:ln>
                <a:solidFill>
                  <a:prstClr val="white"/>
                </a:solidFill>
                <a:effectLst/>
                <a:uLnTx/>
                <a:uFillTx/>
                <a:latin typeface="Calibri" pitchFamily="34" charset="0"/>
                <a:ea typeface="Microsoft YaHei" pitchFamily="34" charset="-122"/>
                <a:cs typeface="+mn-cs"/>
              </a:rPr>
              <a:t>Questions?</a:t>
            </a:r>
          </a:p>
        </p:txBody>
      </p:sp>
    </p:spTree>
    <p:extLst>
      <p:ext uri="{BB962C8B-B14F-4D97-AF65-F5344CB8AC3E}">
        <p14:creationId xmlns:p14="http://schemas.microsoft.com/office/powerpoint/2010/main" val="1695610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7943E-44B0-8243-AE9B-07B1D10D8C19}"/>
              </a:ext>
            </a:extLst>
          </p:cNvPr>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300" b="0" i="0" u="none" strike="noStrike" kern="1200" cap="none" spc="0" normalizeH="0" baseline="0" noProof="0" smtClean="0">
                <a:ln>
                  <a:noFill/>
                </a:ln>
                <a:solidFill>
                  <a:prstClr val="white"/>
                </a:solidFill>
                <a:effectLst/>
                <a:uLnTx/>
                <a:uFillTx/>
                <a:latin typeface="Open Sans" panose="020B0606030504020204"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3" name="Title 2">
            <a:extLst>
              <a:ext uri="{FF2B5EF4-FFF2-40B4-BE49-F238E27FC236}">
                <a16:creationId xmlns:a16="http://schemas.microsoft.com/office/drawing/2014/main" id="{FACAB048-5171-7E43-9CA5-CFBE5A21EB9A}"/>
              </a:ext>
            </a:extLst>
          </p:cNvPr>
          <p:cNvSpPr>
            <a:spLocks noGrp="1"/>
          </p:cNvSpPr>
          <p:nvPr>
            <p:ph type="title"/>
          </p:nvPr>
        </p:nvSpPr>
        <p:spPr/>
        <p:txBody>
          <a:bodyPr/>
          <a:lstStyle/>
          <a:p>
            <a:r>
              <a:rPr lang="en-US" b="1" dirty="0"/>
              <a:t>Wolfpack Information Risk (Pty) Ltd</a:t>
            </a:r>
          </a:p>
        </p:txBody>
      </p:sp>
      <p:sp>
        <p:nvSpPr>
          <p:cNvPr id="4" name="Footer Placeholder 3">
            <a:extLst>
              <a:ext uri="{FF2B5EF4-FFF2-40B4-BE49-F238E27FC236}">
                <a16:creationId xmlns:a16="http://schemas.microsoft.com/office/drawing/2014/main" id="{7CDC761F-5A68-0445-A20B-412333AD7431}"/>
              </a:ext>
            </a:extLst>
          </p:cNvPr>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lumMod val="50000"/>
                  </a:prstClr>
                </a:solidFill>
                <a:effectLst/>
                <a:uLnTx/>
                <a:uFillTx/>
                <a:latin typeface="Open Sans" panose="020B0606030504020204" pitchFamily="34" charset="0"/>
              </a:rPr>
              <a:t>Confidential: Wolfpack</a:t>
            </a:r>
            <a:endParaRPr kumimoji="0" lang="en-US" sz="1300" b="0" i="0" u="none" strike="noStrike" kern="1200" cap="none" spc="0" normalizeH="0" baseline="0" noProof="0" dirty="0">
              <a:ln>
                <a:noFill/>
              </a:ln>
              <a:solidFill>
                <a:prstClr val="white">
                  <a:lumMod val="50000"/>
                </a:prstClr>
              </a:solidFill>
              <a:effectLst/>
              <a:uLnTx/>
              <a:uFillTx/>
              <a:latin typeface="Open Sans" panose="020B0606030504020204" pitchFamily="34" charset="0"/>
            </a:endParaRPr>
          </a:p>
        </p:txBody>
      </p:sp>
      <p:sp>
        <p:nvSpPr>
          <p:cNvPr id="65" name="TextBox 64">
            <a:extLst>
              <a:ext uri="{FF2B5EF4-FFF2-40B4-BE49-F238E27FC236}">
                <a16:creationId xmlns:a16="http://schemas.microsoft.com/office/drawing/2014/main" id="{BFA3462E-C36D-6F4E-B581-68192513D671}"/>
              </a:ext>
            </a:extLst>
          </p:cNvPr>
          <p:cNvSpPr txBox="1"/>
          <p:nvPr/>
        </p:nvSpPr>
        <p:spPr>
          <a:xfrm>
            <a:off x="4206460" y="980728"/>
            <a:ext cx="7629343" cy="5261608"/>
          </a:xfrm>
          <a:prstGeom prst="rect">
            <a:avLst/>
          </a:prstGeom>
          <a:noFill/>
        </p:spPr>
        <p:txBody>
          <a:bodyPr wrap="square" rtlCol="0">
            <a:sp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ESTABLISHED</a:t>
            </a: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July 2011</a:t>
            </a:r>
          </a:p>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BBBEE LEVEL</a:t>
            </a: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Level 2 Contributor</a:t>
            </a:r>
          </a:p>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SECURITY CLEARANCE</a:t>
            </a: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Wolfpack are security cleared by the SA State Security Agency and SA Reserve Bank</a:t>
            </a:r>
          </a:p>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LEADERSHIP</a:t>
            </a: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yriad Pro"/>
              </a:rPr>
              <a:t>C Rosewarne (Director), B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yriad Pro"/>
              </a:rPr>
              <a:t>Gwala</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yriad Pro"/>
              </a:rPr>
              <a:t> (Director), A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yriad Pro"/>
              </a:rPr>
              <a:t>Hingeston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yriad Pro"/>
              </a:rPr>
              <a:t> (Non-Exec Director) </a:t>
            </a:r>
            <a:endParaRPr kumimoji="0" lang="en-ZA" sz="2399" b="0" i="0" u="none" strike="noStrike" kern="1200" cap="none" spc="0" normalizeH="0" baseline="0" noProof="0" dirty="0">
              <a:ln>
                <a:noFill/>
              </a:ln>
              <a:solidFill>
                <a:prstClr val="black"/>
              </a:solidFill>
              <a:effectLst/>
              <a:uLnTx/>
              <a:uFillTx/>
              <a:latin typeface="Myriad Pro"/>
              <a:ea typeface="Myriad Pro"/>
              <a:cs typeface="Myriad Pro"/>
            </a:endParaRPr>
          </a:p>
          <a:p>
            <a:pPr marL="0" marR="0" lvl="0" indent="0" algn="just"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WE ARE AN INDEPENDENT SOUTH AFRICAN INFORMATION RISK SERVICES COMPANY</a:t>
            </a:r>
            <a:endParaRPr kumimoji="0" lang="en-GB" sz="1799"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 specialise in business-aligned information risk and cyber threat management covering the full spectrum of prevention, detection, incident management and resilience requirements.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SERVICES</a:t>
            </a: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285664" marR="0" lvl="0" indent="-285664" algn="just"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Advisory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Strategic Alignment, Information Risk, Cyber Security, Privacy, Incident Management, Disaster Recovery &amp; Business Resilience</a:t>
            </a:r>
          </a:p>
          <a:p>
            <a:pPr marL="285664" marR="0" lvl="0" indent="-285664" algn="just"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Managed Services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Remediation, Online Brand &amp; Social Media Risk Monitoring</a:t>
            </a:r>
          </a:p>
          <a:p>
            <a:pPr marL="285664" marR="0" lvl="0" indent="-285664" algn="just"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Training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Immersive Risk &amp; Cyber Security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Programmes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664" marR="0" lvl="0" indent="-285664" algn="just"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Awareness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Awareness Programme Management &amp; Human Vulnerability Testing</a:t>
            </a:r>
          </a:p>
          <a:p>
            <a:pPr marL="285664" marR="0" lvl="0" indent="-285664" algn="just"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Community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Cybercrime Assistance</a:t>
            </a:r>
          </a:p>
          <a:p>
            <a:pPr marL="0" marR="0" lvl="0" indent="0" algn="just"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954C7E82-230A-0049-8624-37A38177B3F8}"/>
              </a:ext>
            </a:extLst>
          </p:cNvPr>
          <p:cNvSpPr/>
          <p:nvPr/>
        </p:nvSpPr>
        <p:spPr>
          <a:xfrm>
            <a:off x="3047206" y="2797728"/>
            <a:ext cx="6094413" cy="800011"/>
          </a:xfrm>
          <a:prstGeom prst="rect">
            <a:avLst/>
          </a:prstGeom>
        </p:spPr>
        <p:txBody>
          <a:bodyPr>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br>
              <a:rPr kumimoji="0" lang="en-US" sz="2799" b="0" i="0" u="none" strike="noStrike" kern="1200" cap="none" spc="0" normalizeH="0" baseline="0" noProof="0" dirty="0">
                <a:ln>
                  <a:noFill/>
                </a:ln>
                <a:solidFill>
                  <a:prstClr val="black"/>
                </a:solidFill>
                <a:effectLst/>
                <a:uLnTx/>
                <a:uFillTx/>
                <a:latin typeface="Calibri" panose="020F0502020204030204" pitchFamily="34" charset="0"/>
                <a:ea typeface="Myriad Pro"/>
                <a:cs typeface="+mn-cs"/>
              </a:rPr>
            </a:b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7" name="Picture 66">
            <a:extLst>
              <a:ext uri="{FF2B5EF4-FFF2-40B4-BE49-F238E27FC236}">
                <a16:creationId xmlns:a16="http://schemas.microsoft.com/office/drawing/2014/main" id="{8B91BFAF-B9DB-3F40-AA17-170BC91785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1345" y="1397952"/>
            <a:ext cx="3491202" cy="3491202"/>
          </a:xfrm>
          <a:prstGeom prst="rect">
            <a:avLst/>
          </a:prstGeom>
        </p:spPr>
      </p:pic>
      <p:sp>
        <p:nvSpPr>
          <p:cNvPr id="68" name="Rectangle 67">
            <a:extLst>
              <a:ext uri="{FF2B5EF4-FFF2-40B4-BE49-F238E27FC236}">
                <a16:creationId xmlns:a16="http://schemas.microsoft.com/office/drawing/2014/main" id="{B446AE49-BD48-464A-AF90-FE86E24B7C81}"/>
              </a:ext>
            </a:extLst>
          </p:cNvPr>
          <p:cNvSpPr/>
          <p:nvPr/>
        </p:nvSpPr>
        <p:spPr>
          <a:xfrm>
            <a:off x="4206460" y="5773460"/>
            <a:ext cx="7629343" cy="584623"/>
          </a:xfrm>
          <a:prstGeom prst="rect">
            <a:avLst/>
          </a:prstGeom>
        </p:spPr>
        <p:txBody>
          <a:bodyPr wrap="square">
            <a:sp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PARTNERSHIPS: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 incorporate specialist skills from trusted local &amp; international partner organisations in the strategic business, forensics, legal &amp; technology sectors.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52BD76A8-2DA2-4043-A1EB-3FA239C27325}"/>
              </a:ext>
            </a:extLst>
          </p:cNvPr>
          <p:cNvSpPr/>
          <p:nvPr/>
        </p:nvSpPr>
        <p:spPr>
          <a:xfrm>
            <a:off x="419610" y="5301387"/>
            <a:ext cx="3462938" cy="399981"/>
          </a:xfrm>
          <a:prstGeom prst="rect">
            <a:avLst/>
          </a:prstGeom>
        </p:spPr>
        <p:txBody>
          <a:bodyPr wrap="square">
            <a:sp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1999" b="1" i="0" u="none" strike="noStrike" kern="1200" cap="none" spc="0" normalizeH="0" baseline="0" noProof="0" dirty="0">
                <a:ln>
                  <a:noFill/>
                </a:ln>
                <a:solidFill>
                  <a:prstClr val="black"/>
                </a:solidFill>
                <a:effectLst/>
                <a:uLnTx/>
                <a:uFillTx/>
                <a:latin typeface="Calibri" panose="020F0502020204030204"/>
                <a:ea typeface="+mn-ea"/>
                <a:cs typeface="+mn-cs"/>
              </a:rPr>
              <a:t>PROTECTION IN THE PACK</a:t>
            </a:r>
            <a:endParaRPr kumimoji="0" lang="en-GB" sz="19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263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F0000"/>
            </a:gs>
            <a:gs pos="0">
              <a:schemeClr val="tx1">
                <a:lumMod val="95000"/>
                <a:lumOff val="5000"/>
              </a:schemeClr>
            </a:gs>
            <a:gs pos="31000">
              <a:schemeClr val="accent3">
                <a:lumMod val="89000"/>
              </a:schemeClr>
            </a:gs>
            <a:gs pos="75000">
              <a:srgbClr val="C00000"/>
            </a:gs>
            <a:gs pos="97000">
              <a:srgbClr val="C00000"/>
            </a:gs>
          </a:gsLst>
          <a:lin ang="2700000" scaled="1"/>
          <a:tileRect/>
        </a:gra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B87CAC2-F519-420B-8D74-68B4BB74D909}"/>
              </a:ext>
            </a:extLst>
          </p:cNvPr>
          <p:cNvGrpSpPr/>
          <p:nvPr/>
        </p:nvGrpSpPr>
        <p:grpSpPr>
          <a:xfrm>
            <a:off x="1223948" y="0"/>
            <a:ext cx="10313616" cy="6856552"/>
            <a:chOff x="1223948" y="0"/>
            <a:chExt cx="10313616" cy="6856552"/>
          </a:xfrm>
        </p:grpSpPr>
        <p:cxnSp>
          <p:nvCxnSpPr>
            <p:cNvPr id="121" name="Straight Arrow Connector 120">
              <a:extLst>
                <a:ext uri="{FF2B5EF4-FFF2-40B4-BE49-F238E27FC236}">
                  <a16:creationId xmlns:a16="http://schemas.microsoft.com/office/drawing/2014/main" id="{1019426D-BCFB-4AFA-8585-3925838148C0}"/>
                </a:ext>
              </a:extLst>
            </p:cNvPr>
            <p:cNvCxnSpPr/>
            <p:nvPr/>
          </p:nvCxnSpPr>
          <p:spPr>
            <a:xfrm flipH="1">
              <a:off x="1223948" y="0"/>
              <a:ext cx="2492896" cy="2492896"/>
            </a:xfrm>
            <a:prstGeom prst="straightConnector1">
              <a:avLst/>
            </a:prstGeom>
            <a:ln>
              <a:solidFill>
                <a:schemeClr val="bg1">
                  <a:alpha val="20000"/>
                </a:schemeClr>
              </a:solidFill>
              <a:headEnd type="none" w="med" len="med"/>
              <a:tailEnd type="diamond" w="lg" len="lg"/>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0102BDBE-3447-4AD4-86C0-5612F2EE3E87}"/>
                </a:ext>
              </a:extLst>
            </p:cNvPr>
            <p:cNvCxnSpPr>
              <a:cxnSpLocks/>
            </p:cNvCxnSpPr>
            <p:nvPr/>
          </p:nvCxnSpPr>
          <p:spPr>
            <a:xfrm flipH="1">
              <a:off x="1390972" y="6094323"/>
              <a:ext cx="762229" cy="762229"/>
            </a:xfrm>
            <a:prstGeom prst="straightConnector1">
              <a:avLst/>
            </a:prstGeom>
            <a:ln>
              <a:solidFill>
                <a:schemeClr val="bg1">
                  <a:alpha val="20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AF03B8DB-0BDD-4ED5-80B4-E3C450447166}"/>
                </a:ext>
              </a:extLst>
            </p:cNvPr>
            <p:cNvCxnSpPr>
              <a:cxnSpLocks/>
            </p:cNvCxnSpPr>
            <p:nvPr/>
          </p:nvCxnSpPr>
          <p:spPr>
            <a:xfrm flipH="1">
              <a:off x="3355186" y="0"/>
              <a:ext cx="995332" cy="995332"/>
            </a:xfrm>
            <a:prstGeom prst="straightConnector1">
              <a:avLst/>
            </a:prstGeom>
            <a:ln>
              <a:solidFill>
                <a:schemeClr val="bg1">
                  <a:alpha val="20000"/>
                </a:schemeClr>
              </a:solidFill>
              <a:headEnd type="none" w="med" len="med"/>
              <a:tailEnd type="diamond" w="lg"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6DEC9F5-DF09-4085-BAE8-E0977A0317BE}"/>
                </a:ext>
              </a:extLst>
            </p:cNvPr>
            <p:cNvCxnSpPr>
              <a:cxnSpLocks/>
            </p:cNvCxnSpPr>
            <p:nvPr/>
          </p:nvCxnSpPr>
          <p:spPr>
            <a:xfrm flipH="1">
              <a:off x="9397166" y="4716154"/>
              <a:ext cx="2140398" cy="2140398"/>
            </a:xfrm>
            <a:prstGeom prst="straightConnector1">
              <a:avLst/>
            </a:prstGeom>
            <a:ln>
              <a:solidFill>
                <a:schemeClr val="bg1">
                  <a:alpha val="20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170235D3-311A-488B-9F81-47D70D4F7CB1}"/>
                </a:ext>
              </a:extLst>
            </p:cNvPr>
            <p:cNvCxnSpPr>
              <a:cxnSpLocks/>
            </p:cNvCxnSpPr>
            <p:nvPr/>
          </p:nvCxnSpPr>
          <p:spPr>
            <a:xfrm flipH="1">
              <a:off x="8758708" y="5579636"/>
              <a:ext cx="1276916" cy="1276916"/>
            </a:xfrm>
            <a:prstGeom prst="straightConnector1">
              <a:avLst/>
            </a:prstGeom>
            <a:ln>
              <a:solidFill>
                <a:schemeClr val="bg1">
                  <a:alpha val="20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E8A00A37-3013-478F-856D-695928911749}"/>
              </a:ext>
            </a:extLst>
          </p:cNvPr>
          <p:cNvSpPr/>
          <p:nvPr/>
        </p:nvSpPr>
        <p:spPr>
          <a:xfrm>
            <a:off x="4392487" y="511397"/>
            <a:ext cx="7822605" cy="5797737"/>
          </a:xfrm>
          <a:prstGeom prst="rect">
            <a:avLst/>
          </a:prstGeom>
          <a:solidFill>
            <a:schemeClr val="bg1"/>
          </a:solidFill>
          <a:ln>
            <a:noFill/>
          </a:ln>
          <a:effectLst>
            <a:outerShdw blurRad="660400" dist="330200" dir="810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CCAA188-1F07-4647-A737-F94D50A74E9D}"/>
              </a:ext>
            </a:extLst>
          </p:cNvPr>
          <p:cNvSpPr txBox="1"/>
          <p:nvPr/>
        </p:nvSpPr>
        <p:spPr>
          <a:xfrm>
            <a:off x="218715" y="4372104"/>
            <a:ext cx="3868971" cy="1438535"/>
          </a:xfrm>
          <a:prstGeom prst="rect">
            <a:avLst/>
          </a:prstGeom>
          <a:noFill/>
        </p:spPr>
        <p:txBody>
          <a:bodyPr wrap="square" rtlCol="0">
            <a:spAutoFit/>
          </a:bodyPr>
          <a:lstStyle/>
          <a:p>
            <a:pPr marL="0" marR="0" lvl="0" indent="0" algn="r" defTabSz="1218987" rtl="0" eaLnBrk="1" fontAlgn="auto" latinLnBrk="0" hangingPunct="1">
              <a:lnSpc>
                <a:spcPct val="80000"/>
              </a:lnSpc>
              <a:spcBef>
                <a:spcPts val="0"/>
              </a:spcBef>
              <a:spcAft>
                <a:spcPts val="0"/>
              </a:spcAft>
              <a:buClrTx/>
              <a:buSzTx/>
              <a:buFontTx/>
              <a:buNone/>
              <a:tabLst/>
              <a:defRPr/>
            </a:pPr>
            <a:r>
              <a:rPr kumimoji="0" lang="en-IN" sz="5400" b="1" i="0" u="none" strike="noStrike" kern="1200" cap="none" spc="0" normalizeH="0" baseline="0" noProof="0" dirty="0">
                <a:ln>
                  <a:noFill/>
                </a:ln>
                <a:solidFill>
                  <a:prstClr val="white"/>
                </a:solidFill>
                <a:effectLst/>
                <a:uLnTx/>
                <a:uFillTx/>
                <a:latin typeface="Open Sans"/>
                <a:ea typeface="+mn-ea"/>
                <a:cs typeface="+mn-cs"/>
              </a:rPr>
              <a:t>Cyber Risk Areas</a:t>
            </a:r>
          </a:p>
        </p:txBody>
      </p:sp>
      <p:sp>
        <p:nvSpPr>
          <p:cNvPr id="8" name="TextBox 7">
            <a:hlinkClick r:id="" action="ppaction://noaction"/>
            <a:extLst>
              <a:ext uri="{FF2B5EF4-FFF2-40B4-BE49-F238E27FC236}">
                <a16:creationId xmlns:a16="http://schemas.microsoft.com/office/drawing/2014/main" id="{0022A3A2-056D-4B1F-82EB-588F2CF84B70}"/>
              </a:ext>
            </a:extLst>
          </p:cNvPr>
          <p:cNvSpPr txBox="1"/>
          <p:nvPr/>
        </p:nvSpPr>
        <p:spPr>
          <a:xfrm>
            <a:off x="7174532" y="1556792"/>
            <a:ext cx="2736304" cy="1569660"/>
          </a:xfrm>
          <a:prstGeom prst="rect">
            <a:avLst/>
          </a:prstGeom>
          <a:noFill/>
        </p:spPr>
        <p:txBody>
          <a:bodyPr wrap="square" rtlCol="0" anchor="t">
            <a:spAutoFit/>
          </a:bodyPr>
          <a:lstStyle/>
          <a:p>
            <a:pPr lvl="0">
              <a:defRPr/>
            </a:pPr>
            <a:r>
              <a:rPr lang="en-US" b="1" kern="0" dirty="0">
                <a:solidFill>
                  <a:srgbClr val="C00000"/>
                </a:solidFill>
                <a:latin typeface="Arial" panose="020B0604020202020204" pitchFamily="34" charset="0"/>
                <a:cs typeface="Arial" panose="020B0604020202020204" pitchFamily="34" charset="0"/>
              </a:rPr>
              <a:t>Cyber Self Defence – </a:t>
            </a:r>
            <a:r>
              <a:rPr lang="en-US" kern="0" dirty="0">
                <a:solidFill>
                  <a:srgbClr val="C00000"/>
                </a:solidFill>
                <a:latin typeface="Arial" panose="020B0604020202020204" pitchFamily="34" charset="0"/>
                <a:cs typeface="Arial" panose="020B0604020202020204" pitchFamily="34" charset="0"/>
              </a:rPr>
              <a:t>Personal safety hands-on session </a:t>
            </a:r>
            <a:endParaRPr lang="en-US" b="1" kern="0" dirty="0">
              <a:solidFill>
                <a:srgbClr val="C00000"/>
              </a:solidFill>
              <a:latin typeface="Arial" panose="020B0604020202020204" pitchFamily="34" charset="0"/>
              <a:cs typeface="Arial" panose="020B0604020202020204" pitchFamily="34" charset="0"/>
            </a:endParaRPr>
          </a:p>
        </p:txBody>
      </p:sp>
      <p:sp>
        <p:nvSpPr>
          <p:cNvPr id="10" name="TextBox 9">
            <a:hlinkClick r:id="" action="ppaction://noaction"/>
            <a:extLst>
              <a:ext uri="{FF2B5EF4-FFF2-40B4-BE49-F238E27FC236}">
                <a16:creationId xmlns:a16="http://schemas.microsoft.com/office/drawing/2014/main" id="{968408B9-9F05-44CB-A6AD-587947672FEF}"/>
              </a:ext>
            </a:extLst>
          </p:cNvPr>
          <p:cNvSpPr txBox="1"/>
          <p:nvPr/>
        </p:nvSpPr>
        <p:spPr>
          <a:xfrm>
            <a:off x="5062206" y="4360448"/>
            <a:ext cx="3045241" cy="1200329"/>
          </a:xfrm>
          <a:prstGeom prst="rect">
            <a:avLst/>
          </a:prstGeom>
          <a:noFill/>
        </p:spPr>
        <p:txBody>
          <a:bodyPr wrap="square" rtlCol="0" anchor="t">
            <a:spAutoFit/>
          </a:bodyPr>
          <a:lstStyle/>
          <a:p>
            <a:pPr lvl="0">
              <a:defRPr/>
            </a:pPr>
            <a:r>
              <a:rPr lang="en-US" b="1" kern="0" dirty="0">
                <a:solidFill>
                  <a:srgbClr val="365B96"/>
                </a:solidFill>
                <a:latin typeface="Arial" panose="020B0604020202020204" pitchFamily="34" charset="0"/>
                <a:cs typeface="Arial" panose="020B0604020202020204" pitchFamily="34" charset="0"/>
              </a:rPr>
              <a:t>Organisation Risk –</a:t>
            </a:r>
            <a:r>
              <a:rPr lang="en-US" kern="0" dirty="0">
                <a:solidFill>
                  <a:srgbClr val="365B96"/>
                </a:solidFill>
                <a:latin typeface="Arial" panose="020B0604020202020204" pitchFamily="34" charset="0"/>
                <a:cs typeface="Arial" panose="020B0604020202020204" pitchFamily="34" charset="0"/>
              </a:rPr>
              <a:t> Common vulnerabilities </a:t>
            </a:r>
            <a:endParaRPr lang="en-US" b="1" kern="0" dirty="0">
              <a:solidFill>
                <a:srgbClr val="365B96"/>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6733AFA-4D51-4DA6-8CD4-93479C795A90}"/>
              </a:ext>
            </a:extLst>
          </p:cNvPr>
          <p:cNvSpPr txBox="1"/>
          <p:nvPr/>
        </p:nvSpPr>
        <p:spPr>
          <a:xfrm>
            <a:off x="8589178" y="4360448"/>
            <a:ext cx="2948386" cy="830997"/>
          </a:xfrm>
          <a:prstGeom prst="rect">
            <a:avLst/>
          </a:prstGeom>
          <a:noFill/>
        </p:spPr>
        <p:txBody>
          <a:bodyPr wrap="square" rtlCol="0" anchor="t">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Country Risk – </a:t>
            </a:r>
            <a:r>
              <a:rPr kumimoji="0" 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 </a:t>
            </a:r>
            <a:r>
              <a:rPr lang="en-US" kern="0" dirty="0">
                <a:solidFill>
                  <a:prstClr val="black"/>
                </a:solidFill>
                <a:latin typeface="Arial" panose="020B0604020202020204" pitchFamily="34" charset="0"/>
                <a:cs typeface="Arial" panose="020B0604020202020204" pitchFamily="34" charset="0"/>
              </a:rPr>
              <a:t>national</a:t>
            </a:r>
            <a:r>
              <a:rPr kumimoji="0" 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threats</a:t>
            </a:r>
            <a:endParaRPr kumimoji="0" lang="en-US" sz="2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8" name="Group 37">
            <a:extLst>
              <a:ext uri="{FF2B5EF4-FFF2-40B4-BE49-F238E27FC236}">
                <a16:creationId xmlns:a16="http://schemas.microsoft.com/office/drawing/2014/main" id="{79EFF526-922C-BF4C-98E9-1CA9C5275E0E}"/>
              </a:ext>
            </a:extLst>
          </p:cNvPr>
          <p:cNvGrpSpPr/>
          <p:nvPr/>
        </p:nvGrpSpPr>
        <p:grpSpPr>
          <a:xfrm>
            <a:off x="8850819" y="3694712"/>
            <a:ext cx="449296" cy="462370"/>
            <a:chOff x="6170613" y="1171575"/>
            <a:chExt cx="4745038" cy="4883150"/>
          </a:xfrm>
          <a:solidFill>
            <a:schemeClr val="tx1">
              <a:lumMod val="75000"/>
              <a:lumOff val="25000"/>
            </a:schemeClr>
          </a:solidFill>
        </p:grpSpPr>
        <p:sp>
          <p:nvSpPr>
            <p:cNvPr id="39" name="Freeform 78">
              <a:extLst>
                <a:ext uri="{FF2B5EF4-FFF2-40B4-BE49-F238E27FC236}">
                  <a16:creationId xmlns:a16="http://schemas.microsoft.com/office/drawing/2014/main" id="{24C7F672-8177-0843-9E51-2A20EFCDAB31}"/>
                </a:ext>
              </a:extLst>
            </p:cNvPr>
            <p:cNvSpPr>
              <a:spLocks noEditPoints="1"/>
            </p:cNvSpPr>
            <p:nvPr/>
          </p:nvSpPr>
          <p:spPr bwMode="auto">
            <a:xfrm>
              <a:off x="7851775" y="1171575"/>
              <a:ext cx="1392238" cy="4883150"/>
            </a:xfrm>
            <a:custGeom>
              <a:avLst/>
              <a:gdLst>
                <a:gd name="T0" fmla="*/ 725 w 1755"/>
                <a:gd name="T1" fmla="*/ 3351 h 6152"/>
                <a:gd name="T2" fmla="*/ 528 w 1755"/>
                <a:gd name="T3" fmla="*/ 3459 h 6152"/>
                <a:gd name="T4" fmla="*/ 395 w 1755"/>
                <a:gd name="T5" fmla="*/ 3637 h 6152"/>
                <a:gd name="T6" fmla="*/ 346 w 1755"/>
                <a:gd name="T7" fmla="*/ 3860 h 6152"/>
                <a:gd name="T8" fmla="*/ 395 w 1755"/>
                <a:gd name="T9" fmla="*/ 4085 h 6152"/>
                <a:gd name="T10" fmla="*/ 528 w 1755"/>
                <a:gd name="T11" fmla="*/ 4261 h 6152"/>
                <a:gd name="T12" fmla="*/ 725 w 1755"/>
                <a:gd name="T13" fmla="*/ 4369 h 6152"/>
                <a:gd name="T14" fmla="*/ 955 w 1755"/>
                <a:gd name="T15" fmla="*/ 4386 h 6152"/>
                <a:gd name="T16" fmla="*/ 1167 w 1755"/>
                <a:gd name="T17" fmla="*/ 4306 h 6152"/>
                <a:gd name="T18" fmla="*/ 1324 w 1755"/>
                <a:gd name="T19" fmla="*/ 4150 h 6152"/>
                <a:gd name="T20" fmla="*/ 1403 w 1755"/>
                <a:gd name="T21" fmla="*/ 3939 h 6152"/>
                <a:gd name="T22" fmla="*/ 1386 w 1755"/>
                <a:gd name="T23" fmla="*/ 3706 h 6152"/>
                <a:gd name="T24" fmla="*/ 1279 w 1755"/>
                <a:gd name="T25" fmla="*/ 3512 h 6152"/>
                <a:gd name="T26" fmla="*/ 1101 w 1755"/>
                <a:gd name="T27" fmla="*/ 3379 h 6152"/>
                <a:gd name="T28" fmla="*/ 877 w 1755"/>
                <a:gd name="T29" fmla="*/ 3328 h 6152"/>
                <a:gd name="T30" fmla="*/ 953 w 1755"/>
                <a:gd name="T31" fmla="*/ 19 h 6152"/>
                <a:gd name="T32" fmla="*/ 1032 w 1755"/>
                <a:gd name="T33" fmla="*/ 98 h 6152"/>
                <a:gd name="T34" fmla="*/ 1051 w 1755"/>
                <a:gd name="T35" fmla="*/ 3000 h 6152"/>
                <a:gd name="T36" fmla="*/ 1311 w 1755"/>
                <a:gd name="T37" fmla="*/ 3098 h 6152"/>
                <a:gd name="T38" fmla="*/ 1523 w 1755"/>
                <a:gd name="T39" fmla="*/ 3266 h 6152"/>
                <a:gd name="T40" fmla="*/ 1674 w 1755"/>
                <a:gd name="T41" fmla="*/ 3495 h 6152"/>
                <a:gd name="T42" fmla="*/ 1749 w 1755"/>
                <a:gd name="T43" fmla="*/ 3764 h 6152"/>
                <a:gd name="T44" fmla="*/ 1734 w 1755"/>
                <a:gd name="T45" fmla="*/ 4051 h 6152"/>
                <a:gd name="T46" fmla="*/ 1631 w 1755"/>
                <a:gd name="T47" fmla="*/ 4308 h 6152"/>
                <a:gd name="T48" fmla="*/ 1457 w 1755"/>
                <a:gd name="T49" fmla="*/ 4517 h 6152"/>
                <a:gd name="T50" fmla="*/ 1227 w 1755"/>
                <a:gd name="T51" fmla="*/ 4665 h 6152"/>
                <a:gd name="T52" fmla="*/ 1051 w 1755"/>
                <a:gd name="T53" fmla="*/ 5978 h 6152"/>
                <a:gd name="T54" fmla="*/ 1013 w 1755"/>
                <a:gd name="T55" fmla="*/ 6087 h 6152"/>
                <a:gd name="T56" fmla="*/ 918 w 1755"/>
                <a:gd name="T57" fmla="*/ 6147 h 6152"/>
                <a:gd name="T58" fmla="*/ 802 w 1755"/>
                <a:gd name="T59" fmla="*/ 6133 h 6152"/>
                <a:gd name="T60" fmla="*/ 721 w 1755"/>
                <a:gd name="T61" fmla="*/ 6055 h 6152"/>
                <a:gd name="T62" fmla="*/ 704 w 1755"/>
                <a:gd name="T63" fmla="*/ 4721 h 6152"/>
                <a:gd name="T64" fmla="*/ 446 w 1755"/>
                <a:gd name="T65" fmla="*/ 4624 h 6152"/>
                <a:gd name="T66" fmla="*/ 232 w 1755"/>
                <a:gd name="T67" fmla="*/ 4454 h 6152"/>
                <a:gd name="T68" fmla="*/ 81 w 1755"/>
                <a:gd name="T69" fmla="*/ 4227 h 6152"/>
                <a:gd name="T70" fmla="*/ 6 w 1755"/>
                <a:gd name="T71" fmla="*/ 3957 h 6152"/>
                <a:gd name="T72" fmla="*/ 21 w 1755"/>
                <a:gd name="T73" fmla="*/ 3669 h 6152"/>
                <a:gd name="T74" fmla="*/ 124 w 1755"/>
                <a:gd name="T75" fmla="*/ 3412 h 6152"/>
                <a:gd name="T76" fmla="*/ 296 w 1755"/>
                <a:gd name="T77" fmla="*/ 3203 h 6152"/>
                <a:gd name="T78" fmla="*/ 526 w 1755"/>
                <a:gd name="T79" fmla="*/ 3055 h 6152"/>
                <a:gd name="T80" fmla="*/ 704 w 1755"/>
                <a:gd name="T81" fmla="*/ 174 h 6152"/>
                <a:gd name="T82" fmla="*/ 742 w 1755"/>
                <a:gd name="T83" fmla="*/ 66 h 6152"/>
                <a:gd name="T84" fmla="*/ 837 w 1755"/>
                <a:gd name="T85" fmla="*/ 6 h 6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55" h="6152">
                  <a:moveTo>
                    <a:pt x="877" y="3328"/>
                  </a:moveTo>
                  <a:lnTo>
                    <a:pt x="800" y="3334"/>
                  </a:lnTo>
                  <a:lnTo>
                    <a:pt x="725" y="3351"/>
                  </a:lnTo>
                  <a:lnTo>
                    <a:pt x="654" y="3379"/>
                  </a:lnTo>
                  <a:lnTo>
                    <a:pt x="588" y="3414"/>
                  </a:lnTo>
                  <a:lnTo>
                    <a:pt x="528" y="3459"/>
                  </a:lnTo>
                  <a:lnTo>
                    <a:pt x="476" y="3512"/>
                  </a:lnTo>
                  <a:lnTo>
                    <a:pt x="431" y="3572"/>
                  </a:lnTo>
                  <a:lnTo>
                    <a:pt x="395" y="3637"/>
                  </a:lnTo>
                  <a:lnTo>
                    <a:pt x="369" y="3706"/>
                  </a:lnTo>
                  <a:lnTo>
                    <a:pt x="352" y="3781"/>
                  </a:lnTo>
                  <a:lnTo>
                    <a:pt x="346" y="3860"/>
                  </a:lnTo>
                  <a:lnTo>
                    <a:pt x="352" y="3939"/>
                  </a:lnTo>
                  <a:lnTo>
                    <a:pt x="369" y="4013"/>
                  </a:lnTo>
                  <a:lnTo>
                    <a:pt x="395" y="4085"/>
                  </a:lnTo>
                  <a:lnTo>
                    <a:pt x="431" y="4150"/>
                  </a:lnTo>
                  <a:lnTo>
                    <a:pt x="476" y="4208"/>
                  </a:lnTo>
                  <a:lnTo>
                    <a:pt x="528" y="4261"/>
                  </a:lnTo>
                  <a:lnTo>
                    <a:pt x="588" y="4306"/>
                  </a:lnTo>
                  <a:lnTo>
                    <a:pt x="654" y="4343"/>
                  </a:lnTo>
                  <a:lnTo>
                    <a:pt x="725" y="4369"/>
                  </a:lnTo>
                  <a:lnTo>
                    <a:pt x="800" y="4386"/>
                  </a:lnTo>
                  <a:lnTo>
                    <a:pt x="877" y="4392"/>
                  </a:lnTo>
                  <a:lnTo>
                    <a:pt x="955" y="4386"/>
                  </a:lnTo>
                  <a:lnTo>
                    <a:pt x="1030" y="4369"/>
                  </a:lnTo>
                  <a:lnTo>
                    <a:pt x="1101" y="4343"/>
                  </a:lnTo>
                  <a:lnTo>
                    <a:pt x="1167" y="4306"/>
                  </a:lnTo>
                  <a:lnTo>
                    <a:pt x="1227" y="4261"/>
                  </a:lnTo>
                  <a:lnTo>
                    <a:pt x="1279" y="4208"/>
                  </a:lnTo>
                  <a:lnTo>
                    <a:pt x="1324" y="4150"/>
                  </a:lnTo>
                  <a:lnTo>
                    <a:pt x="1360" y="4085"/>
                  </a:lnTo>
                  <a:lnTo>
                    <a:pt x="1386" y="4013"/>
                  </a:lnTo>
                  <a:lnTo>
                    <a:pt x="1403" y="3939"/>
                  </a:lnTo>
                  <a:lnTo>
                    <a:pt x="1408" y="3860"/>
                  </a:lnTo>
                  <a:lnTo>
                    <a:pt x="1403" y="3781"/>
                  </a:lnTo>
                  <a:lnTo>
                    <a:pt x="1386" y="3706"/>
                  </a:lnTo>
                  <a:lnTo>
                    <a:pt x="1360" y="3637"/>
                  </a:lnTo>
                  <a:lnTo>
                    <a:pt x="1324" y="3572"/>
                  </a:lnTo>
                  <a:lnTo>
                    <a:pt x="1279" y="3512"/>
                  </a:lnTo>
                  <a:lnTo>
                    <a:pt x="1227" y="3459"/>
                  </a:lnTo>
                  <a:lnTo>
                    <a:pt x="1167" y="3414"/>
                  </a:lnTo>
                  <a:lnTo>
                    <a:pt x="1101" y="3379"/>
                  </a:lnTo>
                  <a:lnTo>
                    <a:pt x="1030" y="3351"/>
                  </a:lnTo>
                  <a:lnTo>
                    <a:pt x="955" y="3334"/>
                  </a:lnTo>
                  <a:lnTo>
                    <a:pt x="877" y="3328"/>
                  </a:lnTo>
                  <a:close/>
                  <a:moveTo>
                    <a:pt x="877" y="0"/>
                  </a:moveTo>
                  <a:lnTo>
                    <a:pt x="918" y="6"/>
                  </a:lnTo>
                  <a:lnTo>
                    <a:pt x="953" y="19"/>
                  </a:lnTo>
                  <a:lnTo>
                    <a:pt x="985" y="40"/>
                  </a:lnTo>
                  <a:lnTo>
                    <a:pt x="1013" y="66"/>
                  </a:lnTo>
                  <a:lnTo>
                    <a:pt x="1032" y="98"/>
                  </a:lnTo>
                  <a:lnTo>
                    <a:pt x="1045" y="135"/>
                  </a:lnTo>
                  <a:lnTo>
                    <a:pt x="1051" y="174"/>
                  </a:lnTo>
                  <a:lnTo>
                    <a:pt x="1051" y="3000"/>
                  </a:lnTo>
                  <a:lnTo>
                    <a:pt x="1141" y="3023"/>
                  </a:lnTo>
                  <a:lnTo>
                    <a:pt x="1229" y="3057"/>
                  </a:lnTo>
                  <a:lnTo>
                    <a:pt x="1311" y="3098"/>
                  </a:lnTo>
                  <a:lnTo>
                    <a:pt x="1388" y="3146"/>
                  </a:lnTo>
                  <a:lnTo>
                    <a:pt x="1459" y="3203"/>
                  </a:lnTo>
                  <a:lnTo>
                    <a:pt x="1523" y="3266"/>
                  </a:lnTo>
                  <a:lnTo>
                    <a:pt x="1581" y="3337"/>
                  </a:lnTo>
                  <a:lnTo>
                    <a:pt x="1631" y="3412"/>
                  </a:lnTo>
                  <a:lnTo>
                    <a:pt x="1674" y="3495"/>
                  </a:lnTo>
                  <a:lnTo>
                    <a:pt x="1708" y="3581"/>
                  </a:lnTo>
                  <a:lnTo>
                    <a:pt x="1734" y="3671"/>
                  </a:lnTo>
                  <a:lnTo>
                    <a:pt x="1749" y="3764"/>
                  </a:lnTo>
                  <a:lnTo>
                    <a:pt x="1755" y="3860"/>
                  </a:lnTo>
                  <a:lnTo>
                    <a:pt x="1749" y="3957"/>
                  </a:lnTo>
                  <a:lnTo>
                    <a:pt x="1734" y="4051"/>
                  </a:lnTo>
                  <a:lnTo>
                    <a:pt x="1708" y="4141"/>
                  </a:lnTo>
                  <a:lnTo>
                    <a:pt x="1674" y="4227"/>
                  </a:lnTo>
                  <a:lnTo>
                    <a:pt x="1631" y="4308"/>
                  </a:lnTo>
                  <a:lnTo>
                    <a:pt x="1581" y="4384"/>
                  </a:lnTo>
                  <a:lnTo>
                    <a:pt x="1523" y="4454"/>
                  </a:lnTo>
                  <a:lnTo>
                    <a:pt x="1457" y="4517"/>
                  </a:lnTo>
                  <a:lnTo>
                    <a:pt x="1386" y="4575"/>
                  </a:lnTo>
                  <a:lnTo>
                    <a:pt x="1309" y="4624"/>
                  </a:lnTo>
                  <a:lnTo>
                    <a:pt x="1227" y="4665"/>
                  </a:lnTo>
                  <a:lnTo>
                    <a:pt x="1141" y="4697"/>
                  </a:lnTo>
                  <a:lnTo>
                    <a:pt x="1051" y="4721"/>
                  </a:lnTo>
                  <a:lnTo>
                    <a:pt x="1051" y="5978"/>
                  </a:lnTo>
                  <a:lnTo>
                    <a:pt x="1045" y="6019"/>
                  </a:lnTo>
                  <a:lnTo>
                    <a:pt x="1032" y="6055"/>
                  </a:lnTo>
                  <a:lnTo>
                    <a:pt x="1013" y="6087"/>
                  </a:lnTo>
                  <a:lnTo>
                    <a:pt x="985" y="6115"/>
                  </a:lnTo>
                  <a:lnTo>
                    <a:pt x="953" y="6133"/>
                  </a:lnTo>
                  <a:lnTo>
                    <a:pt x="918" y="6147"/>
                  </a:lnTo>
                  <a:lnTo>
                    <a:pt x="877" y="6152"/>
                  </a:lnTo>
                  <a:lnTo>
                    <a:pt x="837" y="6147"/>
                  </a:lnTo>
                  <a:lnTo>
                    <a:pt x="802" y="6133"/>
                  </a:lnTo>
                  <a:lnTo>
                    <a:pt x="770" y="6115"/>
                  </a:lnTo>
                  <a:lnTo>
                    <a:pt x="742" y="6087"/>
                  </a:lnTo>
                  <a:lnTo>
                    <a:pt x="721" y="6055"/>
                  </a:lnTo>
                  <a:lnTo>
                    <a:pt x="710" y="6019"/>
                  </a:lnTo>
                  <a:lnTo>
                    <a:pt x="704" y="5978"/>
                  </a:lnTo>
                  <a:lnTo>
                    <a:pt x="704" y="4721"/>
                  </a:lnTo>
                  <a:lnTo>
                    <a:pt x="614" y="4697"/>
                  </a:lnTo>
                  <a:lnTo>
                    <a:pt x="526" y="4665"/>
                  </a:lnTo>
                  <a:lnTo>
                    <a:pt x="446" y="4624"/>
                  </a:lnTo>
                  <a:lnTo>
                    <a:pt x="367" y="4575"/>
                  </a:lnTo>
                  <a:lnTo>
                    <a:pt x="296" y="4517"/>
                  </a:lnTo>
                  <a:lnTo>
                    <a:pt x="232" y="4454"/>
                  </a:lnTo>
                  <a:lnTo>
                    <a:pt x="174" y="4384"/>
                  </a:lnTo>
                  <a:lnTo>
                    <a:pt x="124" y="4308"/>
                  </a:lnTo>
                  <a:lnTo>
                    <a:pt x="81" y="4227"/>
                  </a:lnTo>
                  <a:lnTo>
                    <a:pt x="45" y="4141"/>
                  </a:lnTo>
                  <a:lnTo>
                    <a:pt x="21" y="4051"/>
                  </a:lnTo>
                  <a:lnTo>
                    <a:pt x="6" y="3957"/>
                  </a:lnTo>
                  <a:lnTo>
                    <a:pt x="0" y="3860"/>
                  </a:lnTo>
                  <a:lnTo>
                    <a:pt x="6" y="3764"/>
                  </a:lnTo>
                  <a:lnTo>
                    <a:pt x="21" y="3669"/>
                  </a:lnTo>
                  <a:lnTo>
                    <a:pt x="45" y="3579"/>
                  </a:lnTo>
                  <a:lnTo>
                    <a:pt x="81" y="3493"/>
                  </a:lnTo>
                  <a:lnTo>
                    <a:pt x="124" y="3412"/>
                  </a:lnTo>
                  <a:lnTo>
                    <a:pt x="174" y="3337"/>
                  </a:lnTo>
                  <a:lnTo>
                    <a:pt x="232" y="3266"/>
                  </a:lnTo>
                  <a:lnTo>
                    <a:pt x="296" y="3203"/>
                  </a:lnTo>
                  <a:lnTo>
                    <a:pt x="367" y="3146"/>
                  </a:lnTo>
                  <a:lnTo>
                    <a:pt x="446" y="3096"/>
                  </a:lnTo>
                  <a:lnTo>
                    <a:pt x="526" y="3055"/>
                  </a:lnTo>
                  <a:lnTo>
                    <a:pt x="614" y="3023"/>
                  </a:lnTo>
                  <a:lnTo>
                    <a:pt x="704" y="3000"/>
                  </a:lnTo>
                  <a:lnTo>
                    <a:pt x="704" y="174"/>
                  </a:lnTo>
                  <a:lnTo>
                    <a:pt x="710" y="135"/>
                  </a:lnTo>
                  <a:lnTo>
                    <a:pt x="721" y="98"/>
                  </a:lnTo>
                  <a:lnTo>
                    <a:pt x="742" y="66"/>
                  </a:lnTo>
                  <a:lnTo>
                    <a:pt x="770" y="40"/>
                  </a:lnTo>
                  <a:lnTo>
                    <a:pt x="802" y="19"/>
                  </a:lnTo>
                  <a:lnTo>
                    <a:pt x="837" y="6"/>
                  </a:lnTo>
                  <a:lnTo>
                    <a:pt x="8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CDCDCB"/>
                </a:solidFill>
                <a:effectLst/>
                <a:uLnTx/>
                <a:uFillTx/>
                <a:latin typeface="Calibri"/>
                <a:ea typeface="+mn-ea"/>
                <a:cs typeface="+mn-cs"/>
              </a:endParaRPr>
            </a:p>
          </p:txBody>
        </p:sp>
        <p:sp>
          <p:nvSpPr>
            <p:cNvPr id="40" name="Freeform 79">
              <a:extLst>
                <a:ext uri="{FF2B5EF4-FFF2-40B4-BE49-F238E27FC236}">
                  <a16:creationId xmlns:a16="http://schemas.microsoft.com/office/drawing/2014/main" id="{EDE76B5A-488B-8C43-AD00-3A498D05B2B1}"/>
                </a:ext>
              </a:extLst>
            </p:cNvPr>
            <p:cNvSpPr>
              <a:spLocks noEditPoints="1"/>
            </p:cNvSpPr>
            <p:nvPr/>
          </p:nvSpPr>
          <p:spPr bwMode="auto">
            <a:xfrm>
              <a:off x="6170613" y="1171575"/>
              <a:ext cx="1392238" cy="4883150"/>
            </a:xfrm>
            <a:custGeom>
              <a:avLst/>
              <a:gdLst>
                <a:gd name="T0" fmla="*/ 724 w 1755"/>
                <a:gd name="T1" fmla="*/ 1901 h 6152"/>
                <a:gd name="T2" fmla="*/ 530 w 1755"/>
                <a:gd name="T3" fmla="*/ 2010 h 6152"/>
                <a:gd name="T4" fmla="*/ 395 w 1755"/>
                <a:gd name="T5" fmla="*/ 2186 h 6152"/>
                <a:gd name="T6" fmla="*/ 346 w 1755"/>
                <a:gd name="T7" fmla="*/ 2410 h 6152"/>
                <a:gd name="T8" fmla="*/ 395 w 1755"/>
                <a:gd name="T9" fmla="*/ 2635 h 6152"/>
                <a:gd name="T10" fmla="*/ 530 w 1755"/>
                <a:gd name="T11" fmla="*/ 2811 h 6152"/>
                <a:gd name="T12" fmla="*/ 724 w 1755"/>
                <a:gd name="T13" fmla="*/ 2920 h 6152"/>
                <a:gd name="T14" fmla="*/ 957 w 1755"/>
                <a:gd name="T15" fmla="*/ 2937 h 6152"/>
                <a:gd name="T16" fmla="*/ 1167 w 1755"/>
                <a:gd name="T17" fmla="*/ 2856 h 6152"/>
                <a:gd name="T18" fmla="*/ 1324 w 1755"/>
                <a:gd name="T19" fmla="*/ 2699 h 6152"/>
                <a:gd name="T20" fmla="*/ 1404 w 1755"/>
                <a:gd name="T21" fmla="*/ 2489 h 6152"/>
                <a:gd name="T22" fmla="*/ 1388 w 1755"/>
                <a:gd name="T23" fmla="*/ 2257 h 6152"/>
                <a:gd name="T24" fmla="*/ 1279 w 1755"/>
                <a:gd name="T25" fmla="*/ 2062 h 6152"/>
                <a:gd name="T26" fmla="*/ 1103 w 1755"/>
                <a:gd name="T27" fmla="*/ 1929 h 6152"/>
                <a:gd name="T28" fmla="*/ 878 w 1755"/>
                <a:gd name="T29" fmla="*/ 1879 h 6152"/>
                <a:gd name="T30" fmla="*/ 955 w 1755"/>
                <a:gd name="T31" fmla="*/ 19 h 6152"/>
                <a:gd name="T32" fmla="*/ 1034 w 1755"/>
                <a:gd name="T33" fmla="*/ 98 h 6152"/>
                <a:gd name="T34" fmla="*/ 1050 w 1755"/>
                <a:gd name="T35" fmla="*/ 1549 h 6152"/>
                <a:gd name="T36" fmla="*/ 1311 w 1755"/>
                <a:gd name="T37" fmla="*/ 1646 h 6152"/>
                <a:gd name="T38" fmla="*/ 1524 w 1755"/>
                <a:gd name="T39" fmla="*/ 1817 h 6152"/>
                <a:gd name="T40" fmla="*/ 1676 w 1755"/>
                <a:gd name="T41" fmla="*/ 2043 h 6152"/>
                <a:gd name="T42" fmla="*/ 1751 w 1755"/>
                <a:gd name="T43" fmla="*/ 2313 h 6152"/>
                <a:gd name="T44" fmla="*/ 1734 w 1755"/>
                <a:gd name="T45" fmla="*/ 2600 h 6152"/>
                <a:gd name="T46" fmla="*/ 1633 w 1755"/>
                <a:gd name="T47" fmla="*/ 2856 h 6152"/>
                <a:gd name="T48" fmla="*/ 1459 w 1755"/>
                <a:gd name="T49" fmla="*/ 3066 h 6152"/>
                <a:gd name="T50" fmla="*/ 1228 w 1755"/>
                <a:gd name="T51" fmla="*/ 3214 h 6152"/>
                <a:gd name="T52" fmla="*/ 1050 w 1755"/>
                <a:gd name="T53" fmla="*/ 5978 h 6152"/>
                <a:gd name="T54" fmla="*/ 1013 w 1755"/>
                <a:gd name="T55" fmla="*/ 6087 h 6152"/>
                <a:gd name="T56" fmla="*/ 917 w 1755"/>
                <a:gd name="T57" fmla="*/ 6147 h 6152"/>
                <a:gd name="T58" fmla="*/ 801 w 1755"/>
                <a:gd name="T59" fmla="*/ 6133 h 6152"/>
                <a:gd name="T60" fmla="*/ 723 w 1755"/>
                <a:gd name="T61" fmla="*/ 6055 h 6152"/>
                <a:gd name="T62" fmla="*/ 706 w 1755"/>
                <a:gd name="T63" fmla="*/ 3272 h 6152"/>
                <a:gd name="T64" fmla="*/ 445 w 1755"/>
                <a:gd name="T65" fmla="*/ 3175 h 6152"/>
                <a:gd name="T66" fmla="*/ 232 w 1755"/>
                <a:gd name="T67" fmla="*/ 3004 h 6152"/>
                <a:gd name="T68" fmla="*/ 80 w 1755"/>
                <a:gd name="T69" fmla="*/ 2777 h 6152"/>
                <a:gd name="T70" fmla="*/ 5 w 1755"/>
                <a:gd name="T71" fmla="*/ 2508 h 6152"/>
                <a:gd name="T72" fmla="*/ 22 w 1755"/>
                <a:gd name="T73" fmla="*/ 2219 h 6152"/>
                <a:gd name="T74" fmla="*/ 123 w 1755"/>
                <a:gd name="T75" fmla="*/ 1963 h 6152"/>
                <a:gd name="T76" fmla="*/ 297 w 1755"/>
                <a:gd name="T77" fmla="*/ 1753 h 6152"/>
                <a:gd name="T78" fmla="*/ 528 w 1755"/>
                <a:gd name="T79" fmla="*/ 1605 h 6152"/>
                <a:gd name="T80" fmla="*/ 706 w 1755"/>
                <a:gd name="T81" fmla="*/ 174 h 6152"/>
                <a:gd name="T82" fmla="*/ 743 w 1755"/>
                <a:gd name="T83" fmla="*/ 66 h 6152"/>
                <a:gd name="T84" fmla="*/ 839 w 1755"/>
                <a:gd name="T85" fmla="*/ 6 h 6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55" h="6152">
                  <a:moveTo>
                    <a:pt x="878" y="1879"/>
                  </a:moveTo>
                  <a:lnTo>
                    <a:pt x="799" y="1884"/>
                  </a:lnTo>
                  <a:lnTo>
                    <a:pt x="724" y="1901"/>
                  </a:lnTo>
                  <a:lnTo>
                    <a:pt x="653" y="1929"/>
                  </a:lnTo>
                  <a:lnTo>
                    <a:pt x="588" y="1965"/>
                  </a:lnTo>
                  <a:lnTo>
                    <a:pt x="530" y="2010"/>
                  </a:lnTo>
                  <a:lnTo>
                    <a:pt x="477" y="2062"/>
                  </a:lnTo>
                  <a:lnTo>
                    <a:pt x="432" y="2120"/>
                  </a:lnTo>
                  <a:lnTo>
                    <a:pt x="395" y="2186"/>
                  </a:lnTo>
                  <a:lnTo>
                    <a:pt x="369" y="2257"/>
                  </a:lnTo>
                  <a:lnTo>
                    <a:pt x="352" y="2332"/>
                  </a:lnTo>
                  <a:lnTo>
                    <a:pt x="346" y="2410"/>
                  </a:lnTo>
                  <a:lnTo>
                    <a:pt x="352" y="2489"/>
                  </a:lnTo>
                  <a:lnTo>
                    <a:pt x="369" y="2564"/>
                  </a:lnTo>
                  <a:lnTo>
                    <a:pt x="395" y="2635"/>
                  </a:lnTo>
                  <a:lnTo>
                    <a:pt x="432" y="2699"/>
                  </a:lnTo>
                  <a:lnTo>
                    <a:pt x="477" y="2759"/>
                  </a:lnTo>
                  <a:lnTo>
                    <a:pt x="530" y="2811"/>
                  </a:lnTo>
                  <a:lnTo>
                    <a:pt x="588" y="2856"/>
                  </a:lnTo>
                  <a:lnTo>
                    <a:pt x="653" y="2892"/>
                  </a:lnTo>
                  <a:lnTo>
                    <a:pt x="724" y="2920"/>
                  </a:lnTo>
                  <a:lnTo>
                    <a:pt x="799" y="2937"/>
                  </a:lnTo>
                  <a:lnTo>
                    <a:pt x="878" y="2942"/>
                  </a:lnTo>
                  <a:lnTo>
                    <a:pt x="957" y="2937"/>
                  </a:lnTo>
                  <a:lnTo>
                    <a:pt x="1032" y="2920"/>
                  </a:lnTo>
                  <a:lnTo>
                    <a:pt x="1101" y="2892"/>
                  </a:lnTo>
                  <a:lnTo>
                    <a:pt x="1167" y="2856"/>
                  </a:lnTo>
                  <a:lnTo>
                    <a:pt x="1226" y="2811"/>
                  </a:lnTo>
                  <a:lnTo>
                    <a:pt x="1279" y="2759"/>
                  </a:lnTo>
                  <a:lnTo>
                    <a:pt x="1324" y="2699"/>
                  </a:lnTo>
                  <a:lnTo>
                    <a:pt x="1359" y="2635"/>
                  </a:lnTo>
                  <a:lnTo>
                    <a:pt x="1388" y="2564"/>
                  </a:lnTo>
                  <a:lnTo>
                    <a:pt x="1404" y="2489"/>
                  </a:lnTo>
                  <a:lnTo>
                    <a:pt x="1410" y="2410"/>
                  </a:lnTo>
                  <a:lnTo>
                    <a:pt x="1404" y="2332"/>
                  </a:lnTo>
                  <a:lnTo>
                    <a:pt x="1388" y="2257"/>
                  </a:lnTo>
                  <a:lnTo>
                    <a:pt x="1359" y="2186"/>
                  </a:lnTo>
                  <a:lnTo>
                    <a:pt x="1324" y="2120"/>
                  </a:lnTo>
                  <a:lnTo>
                    <a:pt x="1279" y="2062"/>
                  </a:lnTo>
                  <a:lnTo>
                    <a:pt x="1226" y="2010"/>
                  </a:lnTo>
                  <a:lnTo>
                    <a:pt x="1167" y="1965"/>
                  </a:lnTo>
                  <a:lnTo>
                    <a:pt x="1103" y="1929"/>
                  </a:lnTo>
                  <a:lnTo>
                    <a:pt x="1032" y="1901"/>
                  </a:lnTo>
                  <a:lnTo>
                    <a:pt x="957" y="1884"/>
                  </a:lnTo>
                  <a:lnTo>
                    <a:pt x="878" y="1879"/>
                  </a:lnTo>
                  <a:close/>
                  <a:moveTo>
                    <a:pt x="878" y="0"/>
                  </a:moveTo>
                  <a:lnTo>
                    <a:pt x="917" y="6"/>
                  </a:lnTo>
                  <a:lnTo>
                    <a:pt x="955" y="19"/>
                  </a:lnTo>
                  <a:lnTo>
                    <a:pt x="987" y="40"/>
                  </a:lnTo>
                  <a:lnTo>
                    <a:pt x="1013" y="66"/>
                  </a:lnTo>
                  <a:lnTo>
                    <a:pt x="1034" y="98"/>
                  </a:lnTo>
                  <a:lnTo>
                    <a:pt x="1047" y="135"/>
                  </a:lnTo>
                  <a:lnTo>
                    <a:pt x="1050" y="174"/>
                  </a:lnTo>
                  <a:lnTo>
                    <a:pt x="1050" y="1549"/>
                  </a:lnTo>
                  <a:lnTo>
                    <a:pt x="1142" y="1573"/>
                  </a:lnTo>
                  <a:lnTo>
                    <a:pt x="1228" y="1605"/>
                  </a:lnTo>
                  <a:lnTo>
                    <a:pt x="1311" y="1646"/>
                  </a:lnTo>
                  <a:lnTo>
                    <a:pt x="1388" y="1695"/>
                  </a:lnTo>
                  <a:lnTo>
                    <a:pt x="1459" y="1753"/>
                  </a:lnTo>
                  <a:lnTo>
                    <a:pt x="1524" y="1817"/>
                  </a:lnTo>
                  <a:lnTo>
                    <a:pt x="1582" y="1886"/>
                  </a:lnTo>
                  <a:lnTo>
                    <a:pt x="1633" y="1961"/>
                  </a:lnTo>
                  <a:lnTo>
                    <a:pt x="1676" y="2043"/>
                  </a:lnTo>
                  <a:lnTo>
                    <a:pt x="1710" y="2130"/>
                  </a:lnTo>
                  <a:lnTo>
                    <a:pt x="1734" y="2219"/>
                  </a:lnTo>
                  <a:lnTo>
                    <a:pt x="1751" y="2313"/>
                  </a:lnTo>
                  <a:lnTo>
                    <a:pt x="1755" y="2409"/>
                  </a:lnTo>
                  <a:lnTo>
                    <a:pt x="1751" y="2506"/>
                  </a:lnTo>
                  <a:lnTo>
                    <a:pt x="1734" y="2600"/>
                  </a:lnTo>
                  <a:lnTo>
                    <a:pt x="1710" y="2689"/>
                  </a:lnTo>
                  <a:lnTo>
                    <a:pt x="1676" y="2776"/>
                  </a:lnTo>
                  <a:lnTo>
                    <a:pt x="1633" y="2856"/>
                  </a:lnTo>
                  <a:lnTo>
                    <a:pt x="1582" y="2933"/>
                  </a:lnTo>
                  <a:lnTo>
                    <a:pt x="1524" y="3002"/>
                  </a:lnTo>
                  <a:lnTo>
                    <a:pt x="1459" y="3066"/>
                  </a:lnTo>
                  <a:lnTo>
                    <a:pt x="1388" y="3124"/>
                  </a:lnTo>
                  <a:lnTo>
                    <a:pt x="1311" y="3173"/>
                  </a:lnTo>
                  <a:lnTo>
                    <a:pt x="1228" y="3214"/>
                  </a:lnTo>
                  <a:lnTo>
                    <a:pt x="1142" y="3246"/>
                  </a:lnTo>
                  <a:lnTo>
                    <a:pt x="1050" y="3270"/>
                  </a:lnTo>
                  <a:lnTo>
                    <a:pt x="1050" y="5978"/>
                  </a:lnTo>
                  <a:lnTo>
                    <a:pt x="1047" y="6019"/>
                  </a:lnTo>
                  <a:lnTo>
                    <a:pt x="1034" y="6055"/>
                  </a:lnTo>
                  <a:lnTo>
                    <a:pt x="1013" y="6087"/>
                  </a:lnTo>
                  <a:lnTo>
                    <a:pt x="987" y="6115"/>
                  </a:lnTo>
                  <a:lnTo>
                    <a:pt x="955" y="6133"/>
                  </a:lnTo>
                  <a:lnTo>
                    <a:pt x="917" y="6147"/>
                  </a:lnTo>
                  <a:lnTo>
                    <a:pt x="878" y="6152"/>
                  </a:lnTo>
                  <a:lnTo>
                    <a:pt x="839" y="6147"/>
                  </a:lnTo>
                  <a:lnTo>
                    <a:pt x="801" y="6133"/>
                  </a:lnTo>
                  <a:lnTo>
                    <a:pt x="769" y="6115"/>
                  </a:lnTo>
                  <a:lnTo>
                    <a:pt x="743" y="6087"/>
                  </a:lnTo>
                  <a:lnTo>
                    <a:pt x="723" y="6055"/>
                  </a:lnTo>
                  <a:lnTo>
                    <a:pt x="709" y="6019"/>
                  </a:lnTo>
                  <a:lnTo>
                    <a:pt x="706" y="5978"/>
                  </a:lnTo>
                  <a:lnTo>
                    <a:pt x="706" y="3272"/>
                  </a:lnTo>
                  <a:lnTo>
                    <a:pt x="614" y="3248"/>
                  </a:lnTo>
                  <a:lnTo>
                    <a:pt x="528" y="3216"/>
                  </a:lnTo>
                  <a:lnTo>
                    <a:pt x="445" y="3175"/>
                  </a:lnTo>
                  <a:lnTo>
                    <a:pt x="369" y="3124"/>
                  </a:lnTo>
                  <a:lnTo>
                    <a:pt x="297" y="3068"/>
                  </a:lnTo>
                  <a:lnTo>
                    <a:pt x="232" y="3004"/>
                  </a:lnTo>
                  <a:lnTo>
                    <a:pt x="174" y="2935"/>
                  </a:lnTo>
                  <a:lnTo>
                    <a:pt x="123" y="2858"/>
                  </a:lnTo>
                  <a:lnTo>
                    <a:pt x="80" y="2777"/>
                  </a:lnTo>
                  <a:lnTo>
                    <a:pt x="46" y="2691"/>
                  </a:lnTo>
                  <a:lnTo>
                    <a:pt x="22" y="2601"/>
                  </a:lnTo>
                  <a:lnTo>
                    <a:pt x="5" y="2508"/>
                  </a:lnTo>
                  <a:lnTo>
                    <a:pt x="0" y="2410"/>
                  </a:lnTo>
                  <a:lnTo>
                    <a:pt x="5" y="2313"/>
                  </a:lnTo>
                  <a:lnTo>
                    <a:pt x="22" y="2219"/>
                  </a:lnTo>
                  <a:lnTo>
                    <a:pt x="46" y="2130"/>
                  </a:lnTo>
                  <a:lnTo>
                    <a:pt x="80" y="2043"/>
                  </a:lnTo>
                  <a:lnTo>
                    <a:pt x="123" y="1963"/>
                  </a:lnTo>
                  <a:lnTo>
                    <a:pt x="174" y="1886"/>
                  </a:lnTo>
                  <a:lnTo>
                    <a:pt x="232" y="1817"/>
                  </a:lnTo>
                  <a:lnTo>
                    <a:pt x="297" y="1753"/>
                  </a:lnTo>
                  <a:lnTo>
                    <a:pt x="369" y="1697"/>
                  </a:lnTo>
                  <a:lnTo>
                    <a:pt x="445" y="1646"/>
                  </a:lnTo>
                  <a:lnTo>
                    <a:pt x="528" y="1605"/>
                  </a:lnTo>
                  <a:lnTo>
                    <a:pt x="614" y="1573"/>
                  </a:lnTo>
                  <a:lnTo>
                    <a:pt x="706" y="1549"/>
                  </a:lnTo>
                  <a:lnTo>
                    <a:pt x="706" y="174"/>
                  </a:lnTo>
                  <a:lnTo>
                    <a:pt x="709" y="135"/>
                  </a:lnTo>
                  <a:lnTo>
                    <a:pt x="723" y="98"/>
                  </a:lnTo>
                  <a:lnTo>
                    <a:pt x="743" y="66"/>
                  </a:lnTo>
                  <a:lnTo>
                    <a:pt x="769" y="40"/>
                  </a:lnTo>
                  <a:lnTo>
                    <a:pt x="801" y="19"/>
                  </a:lnTo>
                  <a:lnTo>
                    <a:pt x="839" y="6"/>
                  </a:lnTo>
                  <a:lnTo>
                    <a:pt x="8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CDCDCB"/>
                </a:solidFill>
                <a:effectLst/>
                <a:uLnTx/>
                <a:uFillTx/>
                <a:latin typeface="Calibri"/>
                <a:ea typeface="+mn-ea"/>
                <a:cs typeface="+mn-cs"/>
              </a:endParaRPr>
            </a:p>
          </p:txBody>
        </p:sp>
        <p:sp>
          <p:nvSpPr>
            <p:cNvPr id="41" name="Freeform 80">
              <a:extLst>
                <a:ext uri="{FF2B5EF4-FFF2-40B4-BE49-F238E27FC236}">
                  <a16:creationId xmlns:a16="http://schemas.microsoft.com/office/drawing/2014/main" id="{8176E4A3-8095-0E42-834F-F7546E87C089}"/>
                </a:ext>
              </a:extLst>
            </p:cNvPr>
            <p:cNvSpPr>
              <a:spLocks noEditPoints="1"/>
            </p:cNvSpPr>
            <p:nvPr/>
          </p:nvSpPr>
          <p:spPr bwMode="auto">
            <a:xfrm>
              <a:off x="9523413" y="1171575"/>
              <a:ext cx="1392238" cy="4883150"/>
            </a:xfrm>
            <a:custGeom>
              <a:avLst/>
              <a:gdLst>
                <a:gd name="T0" fmla="*/ 723 w 1755"/>
                <a:gd name="T1" fmla="*/ 1901 h 6152"/>
                <a:gd name="T2" fmla="*/ 528 w 1755"/>
                <a:gd name="T3" fmla="*/ 2010 h 6152"/>
                <a:gd name="T4" fmla="*/ 395 w 1755"/>
                <a:gd name="T5" fmla="*/ 2186 h 6152"/>
                <a:gd name="T6" fmla="*/ 345 w 1755"/>
                <a:gd name="T7" fmla="*/ 2410 h 6152"/>
                <a:gd name="T8" fmla="*/ 395 w 1755"/>
                <a:gd name="T9" fmla="*/ 2635 h 6152"/>
                <a:gd name="T10" fmla="*/ 528 w 1755"/>
                <a:gd name="T11" fmla="*/ 2811 h 6152"/>
                <a:gd name="T12" fmla="*/ 723 w 1755"/>
                <a:gd name="T13" fmla="*/ 2920 h 6152"/>
                <a:gd name="T14" fmla="*/ 955 w 1755"/>
                <a:gd name="T15" fmla="*/ 2937 h 6152"/>
                <a:gd name="T16" fmla="*/ 1167 w 1755"/>
                <a:gd name="T17" fmla="*/ 2856 h 6152"/>
                <a:gd name="T18" fmla="*/ 1323 w 1755"/>
                <a:gd name="T19" fmla="*/ 2699 h 6152"/>
                <a:gd name="T20" fmla="*/ 1403 w 1755"/>
                <a:gd name="T21" fmla="*/ 2489 h 6152"/>
                <a:gd name="T22" fmla="*/ 1386 w 1755"/>
                <a:gd name="T23" fmla="*/ 2257 h 6152"/>
                <a:gd name="T24" fmla="*/ 1278 w 1755"/>
                <a:gd name="T25" fmla="*/ 2062 h 6152"/>
                <a:gd name="T26" fmla="*/ 1102 w 1755"/>
                <a:gd name="T27" fmla="*/ 1929 h 6152"/>
                <a:gd name="T28" fmla="*/ 877 w 1755"/>
                <a:gd name="T29" fmla="*/ 1879 h 6152"/>
                <a:gd name="T30" fmla="*/ 954 w 1755"/>
                <a:gd name="T31" fmla="*/ 19 h 6152"/>
                <a:gd name="T32" fmla="*/ 1032 w 1755"/>
                <a:gd name="T33" fmla="*/ 98 h 6152"/>
                <a:gd name="T34" fmla="*/ 1051 w 1755"/>
                <a:gd name="T35" fmla="*/ 1549 h 6152"/>
                <a:gd name="T36" fmla="*/ 1309 w 1755"/>
                <a:gd name="T37" fmla="*/ 1646 h 6152"/>
                <a:gd name="T38" fmla="*/ 1523 w 1755"/>
                <a:gd name="T39" fmla="*/ 1817 h 6152"/>
                <a:gd name="T40" fmla="*/ 1675 w 1755"/>
                <a:gd name="T41" fmla="*/ 2043 h 6152"/>
                <a:gd name="T42" fmla="*/ 1750 w 1755"/>
                <a:gd name="T43" fmla="*/ 2313 h 6152"/>
                <a:gd name="T44" fmla="*/ 1735 w 1755"/>
                <a:gd name="T45" fmla="*/ 2600 h 6152"/>
                <a:gd name="T46" fmla="*/ 1632 w 1755"/>
                <a:gd name="T47" fmla="*/ 2856 h 6152"/>
                <a:gd name="T48" fmla="*/ 1457 w 1755"/>
                <a:gd name="T49" fmla="*/ 3066 h 6152"/>
                <a:gd name="T50" fmla="*/ 1227 w 1755"/>
                <a:gd name="T51" fmla="*/ 3214 h 6152"/>
                <a:gd name="T52" fmla="*/ 1051 w 1755"/>
                <a:gd name="T53" fmla="*/ 5980 h 6152"/>
                <a:gd name="T54" fmla="*/ 1012 w 1755"/>
                <a:gd name="T55" fmla="*/ 6088 h 6152"/>
                <a:gd name="T56" fmla="*/ 916 w 1755"/>
                <a:gd name="T57" fmla="*/ 6148 h 6152"/>
                <a:gd name="T58" fmla="*/ 800 w 1755"/>
                <a:gd name="T59" fmla="*/ 6135 h 6152"/>
                <a:gd name="T60" fmla="*/ 721 w 1755"/>
                <a:gd name="T61" fmla="*/ 6057 h 6152"/>
                <a:gd name="T62" fmla="*/ 704 w 1755"/>
                <a:gd name="T63" fmla="*/ 3272 h 6152"/>
                <a:gd name="T64" fmla="*/ 444 w 1755"/>
                <a:gd name="T65" fmla="*/ 3175 h 6152"/>
                <a:gd name="T66" fmla="*/ 231 w 1755"/>
                <a:gd name="T67" fmla="*/ 3004 h 6152"/>
                <a:gd name="T68" fmla="*/ 79 w 1755"/>
                <a:gd name="T69" fmla="*/ 2777 h 6152"/>
                <a:gd name="T70" fmla="*/ 4 w 1755"/>
                <a:gd name="T71" fmla="*/ 2508 h 6152"/>
                <a:gd name="T72" fmla="*/ 21 w 1755"/>
                <a:gd name="T73" fmla="*/ 2219 h 6152"/>
                <a:gd name="T74" fmla="*/ 122 w 1755"/>
                <a:gd name="T75" fmla="*/ 1963 h 6152"/>
                <a:gd name="T76" fmla="*/ 296 w 1755"/>
                <a:gd name="T77" fmla="*/ 1753 h 6152"/>
                <a:gd name="T78" fmla="*/ 527 w 1755"/>
                <a:gd name="T79" fmla="*/ 1605 h 6152"/>
                <a:gd name="T80" fmla="*/ 704 w 1755"/>
                <a:gd name="T81" fmla="*/ 174 h 6152"/>
                <a:gd name="T82" fmla="*/ 742 w 1755"/>
                <a:gd name="T83" fmla="*/ 66 h 6152"/>
                <a:gd name="T84" fmla="*/ 837 w 1755"/>
                <a:gd name="T85" fmla="*/ 6 h 6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55" h="6152">
                  <a:moveTo>
                    <a:pt x="877" y="1879"/>
                  </a:moveTo>
                  <a:lnTo>
                    <a:pt x="798" y="1884"/>
                  </a:lnTo>
                  <a:lnTo>
                    <a:pt x="723" y="1901"/>
                  </a:lnTo>
                  <a:lnTo>
                    <a:pt x="654" y="1929"/>
                  </a:lnTo>
                  <a:lnTo>
                    <a:pt x="588" y="1965"/>
                  </a:lnTo>
                  <a:lnTo>
                    <a:pt x="528" y="2010"/>
                  </a:lnTo>
                  <a:lnTo>
                    <a:pt x="476" y="2062"/>
                  </a:lnTo>
                  <a:lnTo>
                    <a:pt x="431" y="2120"/>
                  </a:lnTo>
                  <a:lnTo>
                    <a:pt x="395" y="2186"/>
                  </a:lnTo>
                  <a:lnTo>
                    <a:pt x="367" y="2257"/>
                  </a:lnTo>
                  <a:lnTo>
                    <a:pt x="350" y="2332"/>
                  </a:lnTo>
                  <a:lnTo>
                    <a:pt x="345" y="2410"/>
                  </a:lnTo>
                  <a:lnTo>
                    <a:pt x="350" y="2489"/>
                  </a:lnTo>
                  <a:lnTo>
                    <a:pt x="367" y="2564"/>
                  </a:lnTo>
                  <a:lnTo>
                    <a:pt x="395" y="2635"/>
                  </a:lnTo>
                  <a:lnTo>
                    <a:pt x="431" y="2699"/>
                  </a:lnTo>
                  <a:lnTo>
                    <a:pt x="476" y="2759"/>
                  </a:lnTo>
                  <a:lnTo>
                    <a:pt x="528" y="2811"/>
                  </a:lnTo>
                  <a:lnTo>
                    <a:pt x="588" y="2856"/>
                  </a:lnTo>
                  <a:lnTo>
                    <a:pt x="654" y="2892"/>
                  </a:lnTo>
                  <a:lnTo>
                    <a:pt x="723" y="2920"/>
                  </a:lnTo>
                  <a:lnTo>
                    <a:pt x="798" y="2937"/>
                  </a:lnTo>
                  <a:lnTo>
                    <a:pt x="877" y="2942"/>
                  </a:lnTo>
                  <a:lnTo>
                    <a:pt x="955" y="2937"/>
                  </a:lnTo>
                  <a:lnTo>
                    <a:pt x="1030" y="2920"/>
                  </a:lnTo>
                  <a:lnTo>
                    <a:pt x="1102" y="2892"/>
                  </a:lnTo>
                  <a:lnTo>
                    <a:pt x="1167" y="2856"/>
                  </a:lnTo>
                  <a:lnTo>
                    <a:pt x="1225" y="2811"/>
                  </a:lnTo>
                  <a:lnTo>
                    <a:pt x="1278" y="2759"/>
                  </a:lnTo>
                  <a:lnTo>
                    <a:pt x="1323" y="2699"/>
                  </a:lnTo>
                  <a:lnTo>
                    <a:pt x="1360" y="2635"/>
                  </a:lnTo>
                  <a:lnTo>
                    <a:pt x="1386" y="2564"/>
                  </a:lnTo>
                  <a:lnTo>
                    <a:pt x="1403" y="2489"/>
                  </a:lnTo>
                  <a:lnTo>
                    <a:pt x="1409" y="2410"/>
                  </a:lnTo>
                  <a:lnTo>
                    <a:pt x="1403" y="2332"/>
                  </a:lnTo>
                  <a:lnTo>
                    <a:pt x="1386" y="2257"/>
                  </a:lnTo>
                  <a:lnTo>
                    <a:pt x="1360" y="2186"/>
                  </a:lnTo>
                  <a:lnTo>
                    <a:pt x="1323" y="2120"/>
                  </a:lnTo>
                  <a:lnTo>
                    <a:pt x="1278" y="2062"/>
                  </a:lnTo>
                  <a:lnTo>
                    <a:pt x="1225" y="2010"/>
                  </a:lnTo>
                  <a:lnTo>
                    <a:pt x="1167" y="1965"/>
                  </a:lnTo>
                  <a:lnTo>
                    <a:pt x="1102" y="1929"/>
                  </a:lnTo>
                  <a:lnTo>
                    <a:pt x="1030" y="1901"/>
                  </a:lnTo>
                  <a:lnTo>
                    <a:pt x="955" y="1884"/>
                  </a:lnTo>
                  <a:lnTo>
                    <a:pt x="877" y="1879"/>
                  </a:lnTo>
                  <a:close/>
                  <a:moveTo>
                    <a:pt x="877" y="0"/>
                  </a:moveTo>
                  <a:lnTo>
                    <a:pt x="916" y="6"/>
                  </a:lnTo>
                  <a:lnTo>
                    <a:pt x="954" y="19"/>
                  </a:lnTo>
                  <a:lnTo>
                    <a:pt x="985" y="40"/>
                  </a:lnTo>
                  <a:lnTo>
                    <a:pt x="1012" y="66"/>
                  </a:lnTo>
                  <a:lnTo>
                    <a:pt x="1032" y="98"/>
                  </a:lnTo>
                  <a:lnTo>
                    <a:pt x="1045" y="135"/>
                  </a:lnTo>
                  <a:lnTo>
                    <a:pt x="1051" y="174"/>
                  </a:lnTo>
                  <a:lnTo>
                    <a:pt x="1051" y="1549"/>
                  </a:lnTo>
                  <a:lnTo>
                    <a:pt x="1141" y="1573"/>
                  </a:lnTo>
                  <a:lnTo>
                    <a:pt x="1227" y="1605"/>
                  </a:lnTo>
                  <a:lnTo>
                    <a:pt x="1309" y="1646"/>
                  </a:lnTo>
                  <a:lnTo>
                    <a:pt x="1386" y="1695"/>
                  </a:lnTo>
                  <a:lnTo>
                    <a:pt x="1457" y="1753"/>
                  </a:lnTo>
                  <a:lnTo>
                    <a:pt x="1523" y="1817"/>
                  </a:lnTo>
                  <a:lnTo>
                    <a:pt x="1581" y="1886"/>
                  </a:lnTo>
                  <a:lnTo>
                    <a:pt x="1632" y="1961"/>
                  </a:lnTo>
                  <a:lnTo>
                    <a:pt x="1675" y="2043"/>
                  </a:lnTo>
                  <a:lnTo>
                    <a:pt x="1708" y="2130"/>
                  </a:lnTo>
                  <a:lnTo>
                    <a:pt x="1735" y="2219"/>
                  </a:lnTo>
                  <a:lnTo>
                    <a:pt x="1750" y="2313"/>
                  </a:lnTo>
                  <a:lnTo>
                    <a:pt x="1755" y="2409"/>
                  </a:lnTo>
                  <a:lnTo>
                    <a:pt x="1750" y="2506"/>
                  </a:lnTo>
                  <a:lnTo>
                    <a:pt x="1735" y="2600"/>
                  </a:lnTo>
                  <a:lnTo>
                    <a:pt x="1708" y="2689"/>
                  </a:lnTo>
                  <a:lnTo>
                    <a:pt x="1675" y="2776"/>
                  </a:lnTo>
                  <a:lnTo>
                    <a:pt x="1632" y="2856"/>
                  </a:lnTo>
                  <a:lnTo>
                    <a:pt x="1581" y="2933"/>
                  </a:lnTo>
                  <a:lnTo>
                    <a:pt x="1523" y="3002"/>
                  </a:lnTo>
                  <a:lnTo>
                    <a:pt x="1457" y="3066"/>
                  </a:lnTo>
                  <a:lnTo>
                    <a:pt x="1386" y="3124"/>
                  </a:lnTo>
                  <a:lnTo>
                    <a:pt x="1309" y="3173"/>
                  </a:lnTo>
                  <a:lnTo>
                    <a:pt x="1227" y="3214"/>
                  </a:lnTo>
                  <a:lnTo>
                    <a:pt x="1141" y="3246"/>
                  </a:lnTo>
                  <a:lnTo>
                    <a:pt x="1051" y="3270"/>
                  </a:lnTo>
                  <a:lnTo>
                    <a:pt x="1051" y="5980"/>
                  </a:lnTo>
                  <a:lnTo>
                    <a:pt x="1045" y="6019"/>
                  </a:lnTo>
                  <a:lnTo>
                    <a:pt x="1032" y="6057"/>
                  </a:lnTo>
                  <a:lnTo>
                    <a:pt x="1012" y="6088"/>
                  </a:lnTo>
                  <a:lnTo>
                    <a:pt x="985" y="6115"/>
                  </a:lnTo>
                  <a:lnTo>
                    <a:pt x="954" y="6135"/>
                  </a:lnTo>
                  <a:lnTo>
                    <a:pt x="916" y="6148"/>
                  </a:lnTo>
                  <a:lnTo>
                    <a:pt x="877" y="6152"/>
                  </a:lnTo>
                  <a:lnTo>
                    <a:pt x="837" y="6148"/>
                  </a:lnTo>
                  <a:lnTo>
                    <a:pt x="800" y="6135"/>
                  </a:lnTo>
                  <a:lnTo>
                    <a:pt x="768" y="6115"/>
                  </a:lnTo>
                  <a:lnTo>
                    <a:pt x="742" y="6088"/>
                  </a:lnTo>
                  <a:lnTo>
                    <a:pt x="721" y="6057"/>
                  </a:lnTo>
                  <a:lnTo>
                    <a:pt x="708" y="6019"/>
                  </a:lnTo>
                  <a:lnTo>
                    <a:pt x="704" y="5980"/>
                  </a:lnTo>
                  <a:lnTo>
                    <a:pt x="704" y="3272"/>
                  </a:lnTo>
                  <a:lnTo>
                    <a:pt x="613" y="3248"/>
                  </a:lnTo>
                  <a:lnTo>
                    <a:pt x="527" y="3216"/>
                  </a:lnTo>
                  <a:lnTo>
                    <a:pt x="444" y="3175"/>
                  </a:lnTo>
                  <a:lnTo>
                    <a:pt x="367" y="3124"/>
                  </a:lnTo>
                  <a:lnTo>
                    <a:pt x="296" y="3068"/>
                  </a:lnTo>
                  <a:lnTo>
                    <a:pt x="231" y="3004"/>
                  </a:lnTo>
                  <a:lnTo>
                    <a:pt x="173" y="2935"/>
                  </a:lnTo>
                  <a:lnTo>
                    <a:pt x="122" y="2858"/>
                  </a:lnTo>
                  <a:lnTo>
                    <a:pt x="79" y="2777"/>
                  </a:lnTo>
                  <a:lnTo>
                    <a:pt x="45" y="2691"/>
                  </a:lnTo>
                  <a:lnTo>
                    <a:pt x="21" y="2601"/>
                  </a:lnTo>
                  <a:lnTo>
                    <a:pt x="4" y="2508"/>
                  </a:lnTo>
                  <a:lnTo>
                    <a:pt x="0" y="2410"/>
                  </a:lnTo>
                  <a:lnTo>
                    <a:pt x="4" y="2313"/>
                  </a:lnTo>
                  <a:lnTo>
                    <a:pt x="21" y="2219"/>
                  </a:lnTo>
                  <a:lnTo>
                    <a:pt x="45" y="2130"/>
                  </a:lnTo>
                  <a:lnTo>
                    <a:pt x="79" y="2043"/>
                  </a:lnTo>
                  <a:lnTo>
                    <a:pt x="122" y="1963"/>
                  </a:lnTo>
                  <a:lnTo>
                    <a:pt x="173" y="1886"/>
                  </a:lnTo>
                  <a:lnTo>
                    <a:pt x="231" y="1817"/>
                  </a:lnTo>
                  <a:lnTo>
                    <a:pt x="296" y="1753"/>
                  </a:lnTo>
                  <a:lnTo>
                    <a:pt x="367" y="1697"/>
                  </a:lnTo>
                  <a:lnTo>
                    <a:pt x="444" y="1646"/>
                  </a:lnTo>
                  <a:lnTo>
                    <a:pt x="527" y="1605"/>
                  </a:lnTo>
                  <a:lnTo>
                    <a:pt x="613" y="1573"/>
                  </a:lnTo>
                  <a:lnTo>
                    <a:pt x="704" y="1549"/>
                  </a:lnTo>
                  <a:lnTo>
                    <a:pt x="704" y="174"/>
                  </a:lnTo>
                  <a:lnTo>
                    <a:pt x="708" y="135"/>
                  </a:lnTo>
                  <a:lnTo>
                    <a:pt x="721" y="98"/>
                  </a:lnTo>
                  <a:lnTo>
                    <a:pt x="742" y="66"/>
                  </a:lnTo>
                  <a:lnTo>
                    <a:pt x="768" y="40"/>
                  </a:lnTo>
                  <a:lnTo>
                    <a:pt x="800" y="19"/>
                  </a:lnTo>
                  <a:lnTo>
                    <a:pt x="837" y="6"/>
                  </a:lnTo>
                  <a:lnTo>
                    <a:pt x="8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CDCDCB"/>
                </a:solidFill>
                <a:effectLst/>
                <a:uLnTx/>
                <a:uFillTx/>
                <a:latin typeface="Calibri"/>
                <a:ea typeface="+mn-ea"/>
                <a:cs typeface="+mn-cs"/>
              </a:endParaRPr>
            </a:p>
          </p:txBody>
        </p:sp>
      </p:grpSp>
      <p:grpSp>
        <p:nvGrpSpPr>
          <p:cNvPr id="51" name="Group 50">
            <a:extLst>
              <a:ext uri="{FF2B5EF4-FFF2-40B4-BE49-F238E27FC236}">
                <a16:creationId xmlns:a16="http://schemas.microsoft.com/office/drawing/2014/main" id="{E2D40101-8A47-684F-BAC9-31544076DB56}"/>
              </a:ext>
            </a:extLst>
          </p:cNvPr>
          <p:cNvGrpSpPr/>
          <p:nvPr/>
        </p:nvGrpSpPr>
        <p:grpSpPr>
          <a:xfrm>
            <a:off x="8038628" y="980728"/>
            <a:ext cx="466432" cy="360608"/>
            <a:chOff x="7264400" y="1798638"/>
            <a:chExt cx="4926013" cy="3808413"/>
          </a:xfrm>
          <a:solidFill>
            <a:schemeClr val="tx1">
              <a:lumMod val="75000"/>
              <a:lumOff val="25000"/>
            </a:schemeClr>
          </a:solidFill>
        </p:grpSpPr>
        <p:sp>
          <p:nvSpPr>
            <p:cNvPr id="52" name="Freeform 127">
              <a:extLst>
                <a:ext uri="{FF2B5EF4-FFF2-40B4-BE49-F238E27FC236}">
                  <a16:creationId xmlns:a16="http://schemas.microsoft.com/office/drawing/2014/main" id="{619E2035-45F7-554D-A04E-8F1940EDCDAB}"/>
                </a:ext>
              </a:extLst>
            </p:cNvPr>
            <p:cNvSpPr>
              <a:spLocks noEditPoints="1"/>
            </p:cNvSpPr>
            <p:nvPr/>
          </p:nvSpPr>
          <p:spPr bwMode="auto">
            <a:xfrm>
              <a:off x="7264400" y="1798638"/>
              <a:ext cx="3006725" cy="3808413"/>
            </a:xfrm>
            <a:custGeom>
              <a:avLst/>
              <a:gdLst>
                <a:gd name="T0" fmla="*/ 560 w 3787"/>
                <a:gd name="T1" fmla="*/ 1479 h 4798"/>
                <a:gd name="T2" fmla="*/ 423 w 3787"/>
                <a:gd name="T3" fmla="*/ 1575 h 4798"/>
                <a:gd name="T4" fmla="*/ 352 w 3787"/>
                <a:gd name="T5" fmla="*/ 1729 h 4798"/>
                <a:gd name="T6" fmla="*/ 352 w 3787"/>
                <a:gd name="T7" fmla="*/ 3069 h 4798"/>
                <a:gd name="T8" fmla="*/ 423 w 3787"/>
                <a:gd name="T9" fmla="*/ 3223 h 4798"/>
                <a:gd name="T10" fmla="*/ 560 w 3787"/>
                <a:gd name="T11" fmla="*/ 3319 h 4798"/>
                <a:gd name="T12" fmla="*/ 1516 w 3787"/>
                <a:gd name="T13" fmla="*/ 3340 h 4798"/>
                <a:gd name="T14" fmla="*/ 3441 w 3787"/>
                <a:gd name="T15" fmla="*/ 354 h 4798"/>
                <a:gd name="T16" fmla="*/ 3035 w 3787"/>
                <a:gd name="T17" fmla="*/ 431 h 4798"/>
                <a:gd name="T18" fmla="*/ 2655 w 3787"/>
                <a:gd name="T19" fmla="*/ 587 h 4798"/>
                <a:gd name="T20" fmla="*/ 2313 w 3787"/>
                <a:gd name="T21" fmla="*/ 815 h 4798"/>
                <a:gd name="T22" fmla="*/ 2022 w 3787"/>
                <a:gd name="T23" fmla="*/ 1106 h 4798"/>
                <a:gd name="T24" fmla="*/ 1860 w 3787"/>
                <a:gd name="T25" fmla="*/ 3464 h 4798"/>
                <a:gd name="T26" fmla="*/ 2112 w 3787"/>
                <a:gd name="T27" fmla="*/ 3797 h 4798"/>
                <a:gd name="T28" fmla="*/ 2422 w 3787"/>
                <a:gd name="T29" fmla="*/ 4068 h 4798"/>
                <a:gd name="T30" fmla="*/ 2778 w 3787"/>
                <a:gd name="T31" fmla="*/ 4273 h 4798"/>
                <a:gd name="T32" fmla="*/ 3169 w 3787"/>
                <a:gd name="T33" fmla="*/ 4403 h 4798"/>
                <a:gd name="T34" fmla="*/ 3441 w 3787"/>
                <a:gd name="T35" fmla="*/ 354 h 4798"/>
                <a:gd name="T36" fmla="*/ 3692 w 3787"/>
                <a:gd name="T37" fmla="*/ 19 h 4798"/>
                <a:gd name="T38" fmla="*/ 3771 w 3787"/>
                <a:gd name="T39" fmla="*/ 98 h 4798"/>
                <a:gd name="T40" fmla="*/ 3787 w 3787"/>
                <a:gd name="T41" fmla="*/ 4625 h 4798"/>
                <a:gd name="T42" fmla="*/ 3750 w 3787"/>
                <a:gd name="T43" fmla="*/ 4732 h 4798"/>
                <a:gd name="T44" fmla="*/ 3654 w 3787"/>
                <a:gd name="T45" fmla="*/ 4792 h 4798"/>
                <a:gd name="T46" fmla="*/ 3295 w 3787"/>
                <a:gd name="T47" fmla="*/ 4776 h 4798"/>
                <a:gd name="T48" fmla="*/ 2832 w 3787"/>
                <a:gd name="T49" fmla="*/ 4666 h 4798"/>
                <a:gd name="T50" fmla="*/ 2400 w 3787"/>
                <a:gd name="T51" fmla="*/ 4467 h 4798"/>
                <a:gd name="T52" fmla="*/ 2054 w 3787"/>
                <a:gd name="T53" fmla="*/ 4219 h 4798"/>
                <a:gd name="T54" fmla="*/ 1756 w 3787"/>
                <a:gd name="T55" fmla="*/ 3916 h 4798"/>
                <a:gd name="T56" fmla="*/ 675 w 3787"/>
                <a:gd name="T57" fmla="*/ 3684 h 4798"/>
                <a:gd name="T58" fmla="*/ 431 w 3787"/>
                <a:gd name="T59" fmla="*/ 3639 h 4798"/>
                <a:gd name="T60" fmla="*/ 226 w 3787"/>
                <a:gd name="T61" fmla="*/ 3515 h 4798"/>
                <a:gd name="T62" fmla="*/ 79 w 3787"/>
                <a:gd name="T63" fmla="*/ 3327 h 4798"/>
                <a:gd name="T64" fmla="*/ 6 w 3787"/>
                <a:gd name="T65" fmla="*/ 3095 h 4798"/>
                <a:gd name="T66" fmla="*/ 6 w 3787"/>
                <a:gd name="T67" fmla="*/ 1703 h 4798"/>
                <a:gd name="T68" fmla="*/ 79 w 3787"/>
                <a:gd name="T69" fmla="*/ 1471 h 4798"/>
                <a:gd name="T70" fmla="*/ 226 w 3787"/>
                <a:gd name="T71" fmla="*/ 1283 h 4798"/>
                <a:gd name="T72" fmla="*/ 431 w 3787"/>
                <a:gd name="T73" fmla="*/ 1159 h 4798"/>
                <a:gd name="T74" fmla="*/ 675 w 3787"/>
                <a:gd name="T75" fmla="*/ 1114 h 4798"/>
                <a:gd name="T76" fmla="*/ 1756 w 3787"/>
                <a:gd name="T77" fmla="*/ 882 h 4798"/>
                <a:gd name="T78" fmla="*/ 2054 w 3787"/>
                <a:gd name="T79" fmla="*/ 580 h 4798"/>
                <a:gd name="T80" fmla="*/ 2400 w 3787"/>
                <a:gd name="T81" fmla="*/ 331 h 4798"/>
                <a:gd name="T82" fmla="*/ 2832 w 3787"/>
                <a:gd name="T83" fmla="*/ 132 h 4798"/>
                <a:gd name="T84" fmla="*/ 3295 w 3787"/>
                <a:gd name="T85" fmla="*/ 23 h 4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87" h="4798">
                  <a:moveTo>
                    <a:pt x="675" y="1458"/>
                  </a:moveTo>
                  <a:lnTo>
                    <a:pt x="615" y="1464"/>
                  </a:lnTo>
                  <a:lnTo>
                    <a:pt x="560" y="1479"/>
                  </a:lnTo>
                  <a:lnTo>
                    <a:pt x="508" y="1503"/>
                  </a:lnTo>
                  <a:lnTo>
                    <a:pt x="463" y="1535"/>
                  </a:lnTo>
                  <a:lnTo>
                    <a:pt x="423" y="1575"/>
                  </a:lnTo>
                  <a:lnTo>
                    <a:pt x="391" y="1622"/>
                  </a:lnTo>
                  <a:lnTo>
                    <a:pt x="367" y="1673"/>
                  </a:lnTo>
                  <a:lnTo>
                    <a:pt x="352" y="1729"/>
                  </a:lnTo>
                  <a:lnTo>
                    <a:pt x="346" y="1788"/>
                  </a:lnTo>
                  <a:lnTo>
                    <a:pt x="346" y="3011"/>
                  </a:lnTo>
                  <a:lnTo>
                    <a:pt x="352" y="3069"/>
                  </a:lnTo>
                  <a:lnTo>
                    <a:pt x="367" y="3125"/>
                  </a:lnTo>
                  <a:lnTo>
                    <a:pt x="391" y="3176"/>
                  </a:lnTo>
                  <a:lnTo>
                    <a:pt x="423" y="3223"/>
                  </a:lnTo>
                  <a:lnTo>
                    <a:pt x="463" y="3263"/>
                  </a:lnTo>
                  <a:lnTo>
                    <a:pt x="508" y="3295"/>
                  </a:lnTo>
                  <a:lnTo>
                    <a:pt x="560" y="3319"/>
                  </a:lnTo>
                  <a:lnTo>
                    <a:pt x="615" y="3334"/>
                  </a:lnTo>
                  <a:lnTo>
                    <a:pt x="675" y="3340"/>
                  </a:lnTo>
                  <a:lnTo>
                    <a:pt x="1516" y="3340"/>
                  </a:lnTo>
                  <a:lnTo>
                    <a:pt x="1516" y="1458"/>
                  </a:lnTo>
                  <a:lnTo>
                    <a:pt x="675" y="1458"/>
                  </a:lnTo>
                  <a:close/>
                  <a:moveTo>
                    <a:pt x="3441" y="354"/>
                  </a:moveTo>
                  <a:lnTo>
                    <a:pt x="3304" y="371"/>
                  </a:lnTo>
                  <a:lnTo>
                    <a:pt x="3169" y="395"/>
                  </a:lnTo>
                  <a:lnTo>
                    <a:pt x="3035" y="431"/>
                  </a:lnTo>
                  <a:lnTo>
                    <a:pt x="2905" y="474"/>
                  </a:lnTo>
                  <a:lnTo>
                    <a:pt x="2778" y="527"/>
                  </a:lnTo>
                  <a:lnTo>
                    <a:pt x="2655" y="587"/>
                  </a:lnTo>
                  <a:lnTo>
                    <a:pt x="2537" y="655"/>
                  </a:lnTo>
                  <a:lnTo>
                    <a:pt x="2422" y="730"/>
                  </a:lnTo>
                  <a:lnTo>
                    <a:pt x="2313" y="815"/>
                  </a:lnTo>
                  <a:lnTo>
                    <a:pt x="2210" y="905"/>
                  </a:lnTo>
                  <a:lnTo>
                    <a:pt x="2112" y="1003"/>
                  </a:lnTo>
                  <a:lnTo>
                    <a:pt x="2022" y="1106"/>
                  </a:lnTo>
                  <a:lnTo>
                    <a:pt x="1937" y="1217"/>
                  </a:lnTo>
                  <a:lnTo>
                    <a:pt x="1860" y="1334"/>
                  </a:lnTo>
                  <a:lnTo>
                    <a:pt x="1860" y="3464"/>
                  </a:lnTo>
                  <a:lnTo>
                    <a:pt x="1937" y="3583"/>
                  </a:lnTo>
                  <a:lnTo>
                    <a:pt x="2022" y="3694"/>
                  </a:lnTo>
                  <a:lnTo>
                    <a:pt x="2112" y="3797"/>
                  </a:lnTo>
                  <a:lnTo>
                    <a:pt x="2210" y="3895"/>
                  </a:lnTo>
                  <a:lnTo>
                    <a:pt x="2313" y="3985"/>
                  </a:lnTo>
                  <a:lnTo>
                    <a:pt x="2422" y="4068"/>
                  </a:lnTo>
                  <a:lnTo>
                    <a:pt x="2537" y="4145"/>
                  </a:lnTo>
                  <a:lnTo>
                    <a:pt x="2655" y="4213"/>
                  </a:lnTo>
                  <a:lnTo>
                    <a:pt x="2778" y="4273"/>
                  </a:lnTo>
                  <a:lnTo>
                    <a:pt x="2905" y="4326"/>
                  </a:lnTo>
                  <a:lnTo>
                    <a:pt x="3035" y="4369"/>
                  </a:lnTo>
                  <a:lnTo>
                    <a:pt x="3169" y="4403"/>
                  </a:lnTo>
                  <a:lnTo>
                    <a:pt x="3304" y="4429"/>
                  </a:lnTo>
                  <a:lnTo>
                    <a:pt x="3441" y="4446"/>
                  </a:lnTo>
                  <a:lnTo>
                    <a:pt x="3441" y="354"/>
                  </a:lnTo>
                  <a:close/>
                  <a:moveTo>
                    <a:pt x="3614" y="0"/>
                  </a:moveTo>
                  <a:lnTo>
                    <a:pt x="3654" y="6"/>
                  </a:lnTo>
                  <a:lnTo>
                    <a:pt x="3692" y="19"/>
                  </a:lnTo>
                  <a:lnTo>
                    <a:pt x="3724" y="40"/>
                  </a:lnTo>
                  <a:lnTo>
                    <a:pt x="3750" y="66"/>
                  </a:lnTo>
                  <a:lnTo>
                    <a:pt x="3771" y="98"/>
                  </a:lnTo>
                  <a:lnTo>
                    <a:pt x="3784" y="134"/>
                  </a:lnTo>
                  <a:lnTo>
                    <a:pt x="3787" y="173"/>
                  </a:lnTo>
                  <a:lnTo>
                    <a:pt x="3787" y="4625"/>
                  </a:lnTo>
                  <a:lnTo>
                    <a:pt x="3784" y="4665"/>
                  </a:lnTo>
                  <a:lnTo>
                    <a:pt x="3771" y="4700"/>
                  </a:lnTo>
                  <a:lnTo>
                    <a:pt x="3750" y="4732"/>
                  </a:lnTo>
                  <a:lnTo>
                    <a:pt x="3724" y="4760"/>
                  </a:lnTo>
                  <a:lnTo>
                    <a:pt x="3692" y="4779"/>
                  </a:lnTo>
                  <a:lnTo>
                    <a:pt x="3654" y="4792"/>
                  </a:lnTo>
                  <a:lnTo>
                    <a:pt x="3614" y="4798"/>
                  </a:lnTo>
                  <a:lnTo>
                    <a:pt x="3455" y="4792"/>
                  </a:lnTo>
                  <a:lnTo>
                    <a:pt x="3295" y="4776"/>
                  </a:lnTo>
                  <a:lnTo>
                    <a:pt x="3139" y="4751"/>
                  </a:lnTo>
                  <a:lnTo>
                    <a:pt x="2984" y="4713"/>
                  </a:lnTo>
                  <a:lnTo>
                    <a:pt x="2832" y="4666"/>
                  </a:lnTo>
                  <a:lnTo>
                    <a:pt x="2684" y="4610"/>
                  </a:lnTo>
                  <a:lnTo>
                    <a:pt x="2539" y="4544"/>
                  </a:lnTo>
                  <a:lnTo>
                    <a:pt x="2400" y="4467"/>
                  </a:lnTo>
                  <a:lnTo>
                    <a:pt x="2279" y="4392"/>
                  </a:lnTo>
                  <a:lnTo>
                    <a:pt x="2163" y="4309"/>
                  </a:lnTo>
                  <a:lnTo>
                    <a:pt x="2054" y="4219"/>
                  </a:lnTo>
                  <a:lnTo>
                    <a:pt x="1948" y="4125"/>
                  </a:lnTo>
                  <a:lnTo>
                    <a:pt x="1849" y="4023"/>
                  </a:lnTo>
                  <a:lnTo>
                    <a:pt x="1756" y="3916"/>
                  </a:lnTo>
                  <a:lnTo>
                    <a:pt x="1670" y="3803"/>
                  </a:lnTo>
                  <a:lnTo>
                    <a:pt x="1591" y="3684"/>
                  </a:lnTo>
                  <a:lnTo>
                    <a:pt x="675" y="3684"/>
                  </a:lnTo>
                  <a:lnTo>
                    <a:pt x="590" y="3680"/>
                  </a:lnTo>
                  <a:lnTo>
                    <a:pt x="508" y="3665"/>
                  </a:lnTo>
                  <a:lnTo>
                    <a:pt x="431" y="3639"/>
                  </a:lnTo>
                  <a:lnTo>
                    <a:pt x="357" y="3605"/>
                  </a:lnTo>
                  <a:lnTo>
                    <a:pt x="290" y="3564"/>
                  </a:lnTo>
                  <a:lnTo>
                    <a:pt x="226" y="3515"/>
                  </a:lnTo>
                  <a:lnTo>
                    <a:pt x="171" y="3458"/>
                  </a:lnTo>
                  <a:lnTo>
                    <a:pt x="120" y="3396"/>
                  </a:lnTo>
                  <a:lnTo>
                    <a:pt x="79" y="3327"/>
                  </a:lnTo>
                  <a:lnTo>
                    <a:pt x="45" y="3253"/>
                  </a:lnTo>
                  <a:lnTo>
                    <a:pt x="21" y="3176"/>
                  </a:lnTo>
                  <a:lnTo>
                    <a:pt x="6" y="3095"/>
                  </a:lnTo>
                  <a:lnTo>
                    <a:pt x="0" y="3011"/>
                  </a:lnTo>
                  <a:lnTo>
                    <a:pt x="0" y="1788"/>
                  </a:lnTo>
                  <a:lnTo>
                    <a:pt x="6" y="1703"/>
                  </a:lnTo>
                  <a:lnTo>
                    <a:pt x="21" y="1622"/>
                  </a:lnTo>
                  <a:lnTo>
                    <a:pt x="45" y="1545"/>
                  </a:lnTo>
                  <a:lnTo>
                    <a:pt x="79" y="1471"/>
                  </a:lnTo>
                  <a:lnTo>
                    <a:pt x="120" y="1402"/>
                  </a:lnTo>
                  <a:lnTo>
                    <a:pt x="171" y="1340"/>
                  </a:lnTo>
                  <a:lnTo>
                    <a:pt x="226" y="1283"/>
                  </a:lnTo>
                  <a:lnTo>
                    <a:pt x="290" y="1234"/>
                  </a:lnTo>
                  <a:lnTo>
                    <a:pt x="357" y="1193"/>
                  </a:lnTo>
                  <a:lnTo>
                    <a:pt x="431" y="1159"/>
                  </a:lnTo>
                  <a:lnTo>
                    <a:pt x="508" y="1133"/>
                  </a:lnTo>
                  <a:lnTo>
                    <a:pt x="590" y="1118"/>
                  </a:lnTo>
                  <a:lnTo>
                    <a:pt x="675" y="1114"/>
                  </a:lnTo>
                  <a:lnTo>
                    <a:pt x="1591" y="1114"/>
                  </a:lnTo>
                  <a:lnTo>
                    <a:pt x="1670" y="995"/>
                  </a:lnTo>
                  <a:lnTo>
                    <a:pt x="1756" y="882"/>
                  </a:lnTo>
                  <a:lnTo>
                    <a:pt x="1849" y="775"/>
                  </a:lnTo>
                  <a:lnTo>
                    <a:pt x="1948" y="674"/>
                  </a:lnTo>
                  <a:lnTo>
                    <a:pt x="2054" y="580"/>
                  </a:lnTo>
                  <a:lnTo>
                    <a:pt x="2163" y="489"/>
                  </a:lnTo>
                  <a:lnTo>
                    <a:pt x="2279" y="406"/>
                  </a:lnTo>
                  <a:lnTo>
                    <a:pt x="2400" y="331"/>
                  </a:lnTo>
                  <a:lnTo>
                    <a:pt x="2539" y="254"/>
                  </a:lnTo>
                  <a:lnTo>
                    <a:pt x="2684" y="188"/>
                  </a:lnTo>
                  <a:lnTo>
                    <a:pt x="2832" y="132"/>
                  </a:lnTo>
                  <a:lnTo>
                    <a:pt x="2984" y="85"/>
                  </a:lnTo>
                  <a:lnTo>
                    <a:pt x="3139" y="47"/>
                  </a:lnTo>
                  <a:lnTo>
                    <a:pt x="3295" y="23"/>
                  </a:lnTo>
                  <a:lnTo>
                    <a:pt x="3455" y="6"/>
                  </a:lnTo>
                  <a:lnTo>
                    <a:pt x="36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CDCDCB"/>
                </a:solidFill>
                <a:effectLst/>
                <a:uLnTx/>
                <a:uFillTx/>
                <a:latin typeface="Calibri"/>
                <a:ea typeface="+mn-ea"/>
                <a:cs typeface="+mn-cs"/>
              </a:endParaRPr>
            </a:p>
          </p:txBody>
        </p:sp>
        <p:sp>
          <p:nvSpPr>
            <p:cNvPr id="53" name="Freeform 128">
              <a:extLst>
                <a:ext uri="{FF2B5EF4-FFF2-40B4-BE49-F238E27FC236}">
                  <a16:creationId xmlns:a16="http://schemas.microsoft.com/office/drawing/2014/main" id="{7CF586B5-3411-E54F-B7EC-9B467243FA7C}"/>
                </a:ext>
              </a:extLst>
            </p:cNvPr>
            <p:cNvSpPr>
              <a:spLocks/>
            </p:cNvSpPr>
            <p:nvPr/>
          </p:nvSpPr>
          <p:spPr bwMode="auto">
            <a:xfrm>
              <a:off x="10593388" y="2616201"/>
              <a:ext cx="769938" cy="2176463"/>
            </a:xfrm>
            <a:custGeom>
              <a:avLst/>
              <a:gdLst>
                <a:gd name="T0" fmla="*/ 199 w 970"/>
                <a:gd name="T1" fmla="*/ 2 h 2744"/>
                <a:gd name="T2" fmla="*/ 270 w 970"/>
                <a:gd name="T3" fmla="*/ 32 h 2744"/>
                <a:gd name="T4" fmla="*/ 460 w 970"/>
                <a:gd name="T5" fmla="*/ 187 h 2744"/>
                <a:gd name="T6" fmla="*/ 622 w 970"/>
                <a:gd name="T7" fmla="*/ 365 h 2744"/>
                <a:gd name="T8" fmla="*/ 756 w 970"/>
                <a:gd name="T9" fmla="*/ 565 h 2744"/>
                <a:gd name="T10" fmla="*/ 859 w 970"/>
                <a:gd name="T11" fmla="*/ 781 h 2744"/>
                <a:gd name="T12" fmla="*/ 929 w 970"/>
                <a:gd name="T13" fmla="*/ 1011 h 2744"/>
                <a:gd name="T14" fmla="*/ 966 w 970"/>
                <a:gd name="T15" fmla="*/ 1252 h 2744"/>
                <a:gd name="T16" fmla="*/ 966 w 970"/>
                <a:gd name="T17" fmla="*/ 1496 h 2744"/>
                <a:gd name="T18" fmla="*/ 929 w 970"/>
                <a:gd name="T19" fmla="*/ 1735 h 2744"/>
                <a:gd name="T20" fmla="*/ 859 w 970"/>
                <a:gd name="T21" fmla="*/ 1965 h 2744"/>
                <a:gd name="T22" fmla="*/ 756 w 970"/>
                <a:gd name="T23" fmla="*/ 2181 h 2744"/>
                <a:gd name="T24" fmla="*/ 622 w 970"/>
                <a:gd name="T25" fmla="*/ 2379 h 2744"/>
                <a:gd name="T26" fmla="*/ 460 w 970"/>
                <a:gd name="T27" fmla="*/ 2557 h 2744"/>
                <a:gd name="T28" fmla="*/ 270 w 970"/>
                <a:gd name="T29" fmla="*/ 2712 h 2744"/>
                <a:gd name="T30" fmla="*/ 207 w 970"/>
                <a:gd name="T31" fmla="*/ 2740 h 2744"/>
                <a:gd name="T32" fmla="*/ 139 w 970"/>
                <a:gd name="T33" fmla="*/ 2740 h 2744"/>
                <a:gd name="T34" fmla="*/ 79 w 970"/>
                <a:gd name="T35" fmla="*/ 2715 h 2744"/>
                <a:gd name="T36" fmla="*/ 30 w 970"/>
                <a:gd name="T37" fmla="*/ 2668 h 2744"/>
                <a:gd name="T38" fmla="*/ 2 w 970"/>
                <a:gd name="T39" fmla="*/ 2597 h 2744"/>
                <a:gd name="T40" fmla="*/ 7 w 970"/>
                <a:gd name="T41" fmla="*/ 2522 h 2744"/>
                <a:gd name="T42" fmla="*/ 43 w 970"/>
                <a:gd name="T43" fmla="*/ 2454 h 2744"/>
                <a:gd name="T44" fmla="*/ 163 w 970"/>
                <a:gd name="T45" fmla="*/ 2358 h 2744"/>
                <a:gd name="T46" fmla="*/ 323 w 970"/>
                <a:gd name="T47" fmla="*/ 2200 h 2744"/>
                <a:gd name="T48" fmla="*/ 451 w 970"/>
                <a:gd name="T49" fmla="*/ 2015 h 2744"/>
                <a:gd name="T50" fmla="*/ 547 w 970"/>
                <a:gd name="T51" fmla="*/ 1814 h 2744"/>
                <a:gd name="T52" fmla="*/ 605 w 970"/>
                <a:gd name="T53" fmla="*/ 1598 h 2744"/>
                <a:gd name="T54" fmla="*/ 624 w 970"/>
                <a:gd name="T55" fmla="*/ 1372 h 2744"/>
                <a:gd name="T56" fmla="*/ 605 w 970"/>
                <a:gd name="T57" fmla="*/ 1146 h 2744"/>
                <a:gd name="T58" fmla="*/ 547 w 970"/>
                <a:gd name="T59" fmla="*/ 930 h 2744"/>
                <a:gd name="T60" fmla="*/ 451 w 970"/>
                <a:gd name="T61" fmla="*/ 728 h 2744"/>
                <a:gd name="T62" fmla="*/ 323 w 970"/>
                <a:gd name="T63" fmla="*/ 544 h 2744"/>
                <a:gd name="T64" fmla="*/ 163 w 970"/>
                <a:gd name="T65" fmla="*/ 386 h 2744"/>
                <a:gd name="T66" fmla="*/ 43 w 970"/>
                <a:gd name="T67" fmla="*/ 290 h 2744"/>
                <a:gd name="T68" fmla="*/ 5 w 970"/>
                <a:gd name="T69" fmla="*/ 222 h 2744"/>
                <a:gd name="T70" fmla="*/ 0 w 970"/>
                <a:gd name="T71" fmla="*/ 147 h 2744"/>
                <a:gd name="T72" fmla="*/ 30 w 970"/>
                <a:gd name="T73" fmla="*/ 76 h 2744"/>
                <a:gd name="T74" fmla="*/ 88 w 970"/>
                <a:gd name="T75" fmla="*/ 23 h 2744"/>
                <a:gd name="T76" fmla="*/ 160 w 970"/>
                <a:gd name="T77" fmla="*/ 0 h 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0" h="2744">
                  <a:moveTo>
                    <a:pt x="160" y="0"/>
                  </a:moveTo>
                  <a:lnTo>
                    <a:pt x="199" y="2"/>
                  </a:lnTo>
                  <a:lnTo>
                    <a:pt x="235" y="12"/>
                  </a:lnTo>
                  <a:lnTo>
                    <a:pt x="270" y="32"/>
                  </a:lnTo>
                  <a:lnTo>
                    <a:pt x="368" y="106"/>
                  </a:lnTo>
                  <a:lnTo>
                    <a:pt x="460" y="187"/>
                  </a:lnTo>
                  <a:lnTo>
                    <a:pt x="545" y="273"/>
                  </a:lnTo>
                  <a:lnTo>
                    <a:pt x="622" y="365"/>
                  </a:lnTo>
                  <a:lnTo>
                    <a:pt x="692" y="461"/>
                  </a:lnTo>
                  <a:lnTo>
                    <a:pt x="756" y="565"/>
                  </a:lnTo>
                  <a:lnTo>
                    <a:pt x="812" y="670"/>
                  </a:lnTo>
                  <a:lnTo>
                    <a:pt x="859" y="781"/>
                  </a:lnTo>
                  <a:lnTo>
                    <a:pt x="899" y="894"/>
                  </a:lnTo>
                  <a:lnTo>
                    <a:pt x="929" y="1011"/>
                  </a:lnTo>
                  <a:lnTo>
                    <a:pt x="951" y="1129"/>
                  </a:lnTo>
                  <a:lnTo>
                    <a:pt x="966" y="1252"/>
                  </a:lnTo>
                  <a:lnTo>
                    <a:pt x="970" y="1374"/>
                  </a:lnTo>
                  <a:lnTo>
                    <a:pt x="966" y="1496"/>
                  </a:lnTo>
                  <a:lnTo>
                    <a:pt x="951" y="1617"/>
                  </a:lnTo>
                  <a:lnTo>
                    <a:pt x="929" y="1735"/>
                  </a:lnTo>
                  <a:lnTo>
                    <a:pt x="899" y="1852"/>
                  </a:lnTo>
                  <a:lnTo>
                    <a:pt x="859" y="1965"/>
                  </a:lnTo>
                  <a:lnTo>
                    <a:pt x="812" y="2074"/>
                  </a:lnTo>
                  <a:lnTo>
                    <a:pt x="756" y="2181"/>
                  </a:lnTo>
                  <a:lnTo>
                    <a:pt x="692" y="2283"/>
                  </a:lnTo>
                  <a:lnTo>
                    <a:pt x="622" y="2379"/>
                  </a:lnTo>
                  <a:lnTo>
                    <a:pt x="545" y="2471"/>
                  </a:lnTo>
                  <a:lnTo>
                    <a:pt x="460" y="2557"/>
                  </a:lnTo>
                  <a:lnTo>
                    <a:pt x="368" y="2638"/>
                  </a:lnTo>
                  <a:lnTo>
                    <a:pt x="270" y="2712"/>
                  </a:lnTo>
                  <a:lnTo>
                    <a:pt x="240" y="2729"/>
                  </a:lnTo>
                  <a:lnTo>
                    <a:pt x="207" y="2740"/>
                  </a:lnTo>
                  <a:lnTo>
                    <a:pt x="173" y="2744"/>
                  </a:lnTo>
                  <a:lnTo>
                    <a:pt x="139" y="2740"/>
                  </a:lnTo>
                  <a:lnTo>
                    <a:pt x="107" y="2730"/>
                  </a:lnTo>
                  <a:lnTo>
                    <a:pt x="79" y="2715"/>
                  </a:lnTo>
                  <a:lnTo>
                    <a:pt x="52" y="2695"/>
                  </a:lnTo>
                  <a:lnTo>
                    <a:pt x="30" y="2668"/>
                  </a:lnTo>
                  <a:lnTo>
                    <a:pt x="11" y="2635"/>
                  </a:lnTo>
                  <a:lnTo>
                    <a:pt x="2" y="2597"/>
                  </a:lnTo>
                  <a:lnTo>
                    <a:pt x="0" y="2559"/>
                  </a:lnTo>
                  <a:lnTo>
                    <a:pt x="7" y="2522"/>
                  </a:lnTo>
                  <a:lnTo>
                    <a:pt x="20" y="2486"/>
                  </a:lnTo>
                  <a:lnTo>
                    <a:pt x="43" y="2454"/>
                  </a:lnTo>
                  <a:lnTo>
                    <a:pt x="73" y="2428"/>
                  </a:lnTo>
                  <a:lnTo>
                    <a:pt x="163" y="2358"/>
                  </a:lnTo>
                  <a:lnTo>
                    <a:pt x="248" y="2283"/>
                  </a:lnTo>
                  <a:lnTo>
                    <a:pt x="323" y="2200"/>
                  </a:lnTo>
                  <a:lnTo>
                    <a:pt x="391" y="2110"/>
                  </a:lnTo>
                  <a:lnTo>
                    <a:pt x="451" y="2015"/>
                  </a:lnTo>
                  <a:lnTo>
                    <a:pt x="504" y="1918"/>
                  </a:lnTo>
                  <a:lnTo>
                    <a:pt x="547" y="1814"/>
                  </a:lnTo>
                  <a:lnTo>
                    <a:pt x="581" y="1707"/>
                  </a:lnTo>
                  <a:lnTo>
                    <a:pt x="605" y="1598"/>
                  </a:lnTo>
                  <a:lnTo>
                    <a:pt x="620" y="1487"/>
                  </a:lnTo>
                  <a:lnTo>
                    <a:pt x="624" y="1372"/>
                  </a:lnTo>
                  <a:lnTo>
                    <a:pt x="620" y="1259"/>
                  </a:lnTo>
                  <a:lnTo>
                    <a:pt x="605" y="1146"/>
                  </a:lnTo>
                  <a:lnTo>
                    <a:pt x="581" y="1037"/>
                  </a:lnTo>
                  <a:lnTo>
                    <a:pt x="547" y="930"/>
                  </a:lnTo>
                  <a:lnTo>
                    <a:pt x="504" y="826"/>
                  </a:lnTo>
                  <a:lnTo>
                    <a:pt x="451" y="728"/>
                  </a:lnTo>
                  <a:lnTo>
                    <a:pt x="391" y="634"/>
                  </a:lnTo>
                  <a:lnTo>
                    <a:pt x="323" y="544"/>
                  </a:lnTo>
                  <a:lnTo>
                    <a:pt x="248" y="461"/>
                  </a:lnTo>
                  <a:lnTo>
                    <a:pt x="163" y="386"/>
                  </a:lnTo>
                  <a:lnTo>
                    <a:pt x="73" y="316"/>
                  </a:lnTo>
                  <a:lnTo>
                    <a:pt x="43" y="290"/>
                  </a:lnTo>
                  <a:lnTo>
                    <a:pt x="20" y="258"/>
                  </a:lnTo>
                  <a:lnTo>
                    <a:pt x="5" y="222"/>
                  </a:lnTo>
                  <a:lnTo>
                    <a:pt x="0" y="185"/>
                  </a:lnTo>
                  <a:lnTo>
                    <a:pt x="0" y="147"/>
                  </a:lnTo>
                  <a:lnTo>
                    <a:pt x="11" y="109"/>
                  </a:lnTo>
                  <a:lnTo>
                    <a:pt x="30" y="76"/>
                  </a:lnTo>
                  <a:lnTo>
                    <a:pt x="56" y="45"/>
                  </a:lnTo>
                  <a:lnTo>
                    <a:pt x="88" y="23"/>
                  </a:lnTo>
                  <a:lnTo>
                    <a:pt x="124" y="8"/>
                  </a:lnTo>
                  <a:lnTo>
                    <a:pt x="1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CDCDCB"/>
                </a:solidFill>
                <a:effectLst/>
                <a:uLnTx/>
                <a:uFillTx/>
                <a:latin typeface="Calibri"/>
                <a:ea typeface="+mn-ea"/>
                <a:cs typeface="+mn-cs"/>
              </a:endParaRPr>
            </a:p>
          </p:txBody>
        </p:sp>
        <p:sp>
          <p:nvSpPr>
            <p:cNvPr id="54" name="Freeform 129">
              <a:extLst>
                <a:ext uri="{FF2B5EF4-FFF2-40B4-BE49-F238E27FC236}">
                  <a16:creationId xmlns:a16="http://schemas.microsoft.com/office/drawing/2014/main" id="{768D1506-BB33-5841-A8B4-E7984702C486}"/>
                </a:ext>
              </a:extLst>
            </p:cNvPr>
            <p:cNvSpPr>
              <a:spLocks/>
            </p:cNvSpPr>
            <p:nvPr/>
          </p:nvSpPr>
          <p:spPr bwMode="auto">
            <a:xfrm>
              <a:off x="11123613" y="2047876"/>
              <a:ext cx="1066800" cy="3311525"/>
            </a:xfrm>
            <a:custGeom>
              <a:avLst/>
              <a:gdLst>
                <a:gd name="T0" fmla="*/ 200 w 1345"/>
                <a:gd name="T1" fmla="*/ 2 h 4172"/>
                <a:gd name="T2" fmla="*/ 271 w 1345"/>
                <a:gd name="T3" fmla="*/ 30 h 4172"/>
                <a:gd name="T4" fmla="*/ 510 w 1345"/>
                <a:gd name="T5" fmla="*/ 220 h 4172"/>
                <a:gd name="T6" fmla="*/ 722 w 1345"/>
                <a:gd name="T7" fmla="*/ 435 h 4172"/>
                <a:gd name="T8" fmla="*/ 907 w 1345"/>
                <a:gd name="T9" fmla="*/ 672 h 4172"/>
                <a:gd name="T10" fmla="*/ 1061 w 1345"/>
                <a:gd name="T11" fmla="*/ 928 h 4172"/>
                <a:gd name="T12" fmla="*/ 1183 w 1345"/>
                <a:gd name="T13" fmla="*/ 1199 h 4172"/>
                <a:gd name="T14" fmla="*/ 1272 w 1345"/>
                <a:gd name="T15" fmla="*/ 1485 h 4172"/>
                <a:gd name="T16" fmla="*/ 1326 w 1345"/>
                <a:gd name="T17" fmla="*/ 1782 h 4172"/>
                <a:gd name="T18" fmla="*/ 1345 w 1345"/>
                <a:gd name="T19" fmla="*/ 2085 h 4172"/>
                <a:gd name="T20" fmla="*/ 1326 w 1345"/>
                <a:gd name="T21" fmla="*/ 2390 h 4172"/>
                <a:gd name="T22" fmla="*/ 1272 w 1345"/>
                <a:gd name="T23" fmla="*/ 2685 h 4172"/>
                <a:gd name="T24" fmla="*/ 1183 w 1345"/>
                <a:gd name="T25" fmla="*/ 2971 h 4172"/>
                <a:gd name="T26" fmla="*/ 1061 w 1345"/>
                <a:gd name="T27" fmla="*/ 3244 h 4172"/>
                <a:gd name="T28" fmla="*/ 907 w 1345"/>
                <a:gd name="T29" fmla="*/ 3500 h 4172"/>
                <a:gd name="T30" fmla="*/ 722 w 1345"/>
                <a:gd name="T31" fmla="*/ 3737 h 4172"/>
                <a:gd name="T32" fmla="*/ 510 w 1345"/>
                <a:gd name="T33" fmla="*/ 3952 h 4172"/>
                <a:gd name="T34" fmla="*/ 271 w 1345"/>
                <a:gd name="T35" fmla="*/ 4140 h 4172"/>
                <a:gd name="T36" fmla="*/ 207 w 1345"/>
                <a:gd name="T37" fmla="*/ 4168 h 4172"/>
                <a:gd name="T38" fmla="*/ 139 w 1345"/>
                <a:gd name="T39" fmla="*/ 4168 h 4172"/>
                <a:gd name="T40" fmla="*/ 79 w 1345"/>
                <a:gd name="T41" fmla="*/ 4144 h 4172"/>
                <a:gd name="T42" fmla="*/ 30 w 1345"/>
                <a:gd name="T43" fmla="*/ 4097 h 4172"/>
                <a:gd name="T44" fmla="*/ 2 w 1345"/>
                <a:gd name="T45" fmla="*/ 4025 h 4172"/>
                <a:gd name="T46" fmla="*/ 8 w 1345"/>
                <a:gd name="T47" fmla="*/ 3950 h 4172"/>
                <a:gd name="T48" fmla="*/ 44 w 1345"/>
                <a:gd name="T49" fmla="*/ 3882 h 4172"/>
                <a:gd name="T50" fmla="*/ 186 w 1345"/>
                <a:gd name="T51" fmla="*/ 3773 h 4172"/>
                <a:gd name="T52" fmla="*/ 393 w 1345"/>
                <a:gd name="T53" fmla="*/ 3585 h 4172"/>
                <a:gd name="T54" fmla="*/ 572 w 1345"/>
                <a:gd name="T55" fmla="*/ 3374 h 4172"/>
                <a:gd name="T56" fmla="*/ 721 w 1345"/>
                <a:gd name="T57" fmla="*/ 3144 h 4172"/>
                <a:gd name="T58" fmla="*/ 841 w 1345"/>
                <a:gd name="T59" fmla="*/ 2898 h 4172"/>
                <a:gd name="T60" fmla="*/ 927 w 1345"/>
                <a:gd name="T61" fmla="*/ 2636 h 4172"/>
                <a:gd name="T62" fmla="*/ 982 w 1345"/>
                <a:gd name="T63" fmla="*/ 2365 h 4172"/>
                <a:gd name="T64" fmla="*/ 999 w 1345"/>
                <a:gd name="T65" fmla="*/ 2085 h 4172"/>
                <a:gd name="T66" fmla="*/ 978 w 1345"/>
                <a:gd name="T67" fmla="*/ 1788 h 4172"/>
                <a:gd name="T68" fmla="*/ 918 w 1345"/>
                <a:gd name="T69" fmla="*/ 1498 h 4172"/>
                <a:gd name="T70" fmla="*/ 818 w 1345"/>
                <a:gd name="T71" fmla="*/ 1221 h 4172"/>
                <a:gd name="T72" fmla="*/ 681 w 1345"/>
                <a:gd name="T73" fmla="*/ 960 h 4172"/>
                <a:gd name="T74" fmla="*/ 512 w 1345"/>
                <a:gd name="T75" fmla="*/ 719 h 4172"/>
                <a:gd name="T76" fmla="*/ 309 w 1345"/>
                <a:gd name="T77" fmla="*/ 505 h 4172"/>
                <a:gd name="T78" fmla="*/ 74 w 1345"/>
                <a:gd name="T79" fmla="*/ 314 h 4172"/>
                <a:gd name="T80" fmla="*/ 21 w 1345"/>
                <a:gd name="T81" fmla="*/ 256 h 4172"/>
                <a:gd name="T82" fmla="*/ 0 w 1345"/>
                <a:gd name="T83" fmla="*/ 185 h 4172"/>
                <a:gd name="T84" fmla="*/ 12 w 1345"/>
                <a:gd name="T85" fmla="*/ 109 h 4172"/>
                <a:gd name="T86" fmla="*/ 57 w 1345"/>
                <a:gd name="T87" fmla="*/ 44 h 4172"/>
                <a:gd name="T88" fmla="*/ 124 w 1345"/>
                <a:gd name="T89" fmla="*/ 6 h 4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45" h="4172">
                  <a:moveTo>
                    <a:pt x="162" y="0"/>
                  </a:moveTo>
                  <a:lnTo>
                    <a:pt x="200" y="2"/>
                  </a:lnTo>
                  <a:lnTo>
                    <a:pt x="237" y="12"/>
                  </a:lnTo>
                  <a:lnTo>
                    <a:pt x="271" y="30"/>
                  </a:lnTo>
                  <a:lnTo>
                    <a:pt x="395" y="123"/>
                  </a:lnTo>
                  <a:lnTo>
                    <a:pt x="510" y="220"/>
                  </a:lnTo>
                  <a:lnTo>
                    <a:pt x="621" y="324"/>
                  </a:lnTo>
                  <a:lnTo>
                    <a:pt x="722" y="435"/>
                  </a:lnTo>
                  <a:lnTo>
                    <a:pt x="818" y="550"/>
                  </a:lnTo>
                  <a:lnTo>
                    <a:pt x="907" y="672"/>
                  </a:lnTo>
                  <a:lnTo>
                    <a:pt x="988" y="796"/>
                  </a:lnTo>
                  <a:lnTo>
                    <a:pt x="1061" y="928"/>
                  </a:lnTo>
                  <a:lnTo>
                    <a:pt x="1125" y="1061"/>
                  </a:lnTo>
                  <a:lnTo>
                    <a:pt x="1183" y="1199"/>
                  </a:lnTo>
                  <a:lnTo>
                    <a:pt x="1232" y="1342"/>
                  </a:lnTo>
                  <a:lnTo>
                    <a:pt x="1272" y="1485"/>
                  </a:lnTo>
                  <a:lnTo>
                    <a:pt x="1304" y="1632"/>
                  </a:lnTo>
                  <a:lnTo>
                    <a:pt x="1326" y="1782"/>
                  </a:lnTo>
                  <a:lnTo>
                    <a:pt x="1341" y="1933"/>
                  </a:lnTo>
                  <a:lnTo>
                    <a:pt x="1345" y="2085"/>
                  </a:lnTo>
                  <a:lnTo>
                    <a:pt x="1341" y="2239"/>
                  </a:lnTo>
                  <a:lnTo>
                    <a:pt x="1326" y="2390"/>
                  </a:lnTo>
                  <a:lnTo>
                    <a:pt x="1304" y="2539"/>
                  </a:lnTo>
                  <a:lnTo>
                    <a:pt x="1272" y="2685"/>
                  </a:lnTo>
                  <a:lnTo>
                    <a:pt x="1232" y="2830"/>
                  </a:lnTo>
                  <a:lnTo>
                    <a:pt x="1183" y="2971"/>
                  </a:lnTo>
                  <a:lnTo>
                    <a:pt x="1125" y="3111"/>
                  </a:lnTo>
                  <a:lnTo>
                    <a:pt x="1061" y="3244"/>
                  </a:lnTo>
                  <a:lnTo>
                    <a:pt x="988" y="3374"/>
                  </a:lnTo>
                  <a:lnTo>
                    <a:pt x="907" y="3500"/>
                  </a:lnTo>
                  <a:lnTo>
                    <a:pt x="818" y="3620"/>
                  </a:lnTo>
                  <a:lnTo>
                    <a:pt x="722" y="3737"/>
                  </a:lnTo>
                  <a:lnTo>
                    <a:pt x="619" y="3846"/>
                  </a:lnTo>
                  <a:lnTo>
                    <a:pt x="510" y="3952"/>
                  </a:lnTo>
                  <a:lnTo>
                    <a:pt x="393" y="4049"/>
                  </a:lnTo>
                  <a:lnTo>
                    <a:pt x="271" y="4140"/>
                  </a:lnTo>
                  <a:lnTo>
                    <a:pt x="241" y="4157"/>
                  </a:lnTo>
                  <a:lnTo>
                    <a:pt x="207" y="4168"/>
                  </a:lnTo>
                  <a:lnTo>
                    <a:pt x="173" y="4172"/>
                  </a:lnTo>
                  <a:lnTo>
                    <a:pt x="139" y="4168"/>
                  </a:lnTo>
                  <a:lnTo>
                    <a:pt x="109" y="4159"/>
                  </a:lnTo>
                  <a:lnTo>
                    <a:pt x="79" y="4144"/>
                  </a:lnTo>
                  <a:lnTo>
                    <a:pt x="53" y="4123"/>
                  </a:lnTo>
                  <a:lnTo>
                    <a:pt x="30" y="4097"/>
                  </a:lnTo>
                  <a:lnTo>
                    <a:pt x="12" y="4063"/>
                  </a:lnTo>
                  <a:lnTo>
                    <a:pt x="2" y="4025"/>
                  </a:lnTo>
                  <a:lnTo>
                    <a:pt x="0" y="3987"/>
                  </a:lnTo>
                  <a:lnTo>
                    <a:pt x="8" y="3950"/>
                  </a:lnTo>
                  <a:lnTo>
                    <a:pt x="23" y="3914"/>
                  </a:lnTo>
                  <a:lnTo>
                    <a:pt x="44" y="3882"/>
                  </a:lnTo>
                  <a:lnTo>
                    <a:pt x="74" y="3856"/>
                  </a:lnTo>
                  <a:lnTo>
                    <a:pt x="186" y="3773"/>
                  </a:lnTo>
                  <a:lnTo>
                    <a:pt x="294" y="3683"/>
                  </a:lnTo>
                  <a:lnTo>
                    <a:pt x="393" y="3585"/>
                  </a:lnTo>
                  <a:lnTo>
                    <a:pt x="485" y="3483"/>
                  </a:lnTo>
                  <a:lnTo>
                    <a:pt x="572" y="3374"/>
                  </a:lnTo>
                  <a:lnTo>
                    <a:pt x="651" y="3261"/>
                  </a:lnTo>
                  <a:lnTo>
                    <a:pt x="721" y="3144"/>
                  </a:lnTo>
                  <a:lnTo>
                    <a:pt x="784" y="3022"/>
                  </a:lnTo>
                  <a:lnTo>
                    <a:pt x="841" y="2898"/>
                  </a:lnTo>
                  <a:lnTo>
                    <a:pt x="888" y="2768"/>
                  </a:lnTo>
                  <a:lnTo>
                    <a:pt x="927" y="2636"/>
                  </a:lnTo>
                  <a:lnTo>
                    <a:pt x="959" y="2501"/>
                  </a:lnTo>
                  <a:lnTo>
                    <a:pt x="982" y="2365"/>
                  </a:lnTo>
                  <a:lnTo>
                    <a:pt x="995" y="2226"/>
                  </a:lnTo>
                  <a:lnTo>
                    <a:pt x="999" y="2085"/>
                  </a:lnTo>
                  <a:lnTo>
                    <a:pt x="993" y="1936"/>
                  </a:lnTo>
                  <a:lnTo>
                    <a:pt x="978" y="1788"/>
                  </a:lnTo>
                  <a:lnTo>
                    <a:pt x="954" y="1641"/>
                  </a:lnTo>
                  <a:lnTo>
                    <a:pt x="918" y="1498"/>
                  </a:lnTo>
                  <a:lnTo>
                    <a:pt x="873" y="1357"/>
                  </a:lnTo>
                  <a:lnTo>
                    <a:pt x="818" y="1221"/>
                  </a:lnTo>
                  <a:lnTo>
                    <a:pt x="754" y="1088"/>
                  </a:lnTo>
                  <a:lnTo>
                    <a:pt x="681" y="960"/>
                  </a:lnTo>
                  <a:lnTo>
                    <a:pt x="600" y="838"/>
                  </a:lnTo>
                  <a:lnTo>
                    <a:pt x="512" y="719"/>
                  </a:lnTo>
                  <a:lnTo>
                    <a:pt x="414" y="608"/>
                  </a:lnTo>
                  <a:lnTo>
                    <a:pt x="309" y="505"/>
                  </a:lnTo>
                  <a:lnTo>
                    <a:pt x="194" y="405"/>
                  </a:lnTo>
                  <a:lnTo>
                    <a:pt x="74" y="314"/>
                  </a:lnTo>
                  <a:lnTo>
                    <a:pt x="44" y="288"/>
                  </a:lnTo>
                  <a:lnTo>
                    <a:pt x="21" y="256"/>
                  </a:lnTo>
                  <a:lnTo>
                    <a:pt x="6" y="222"/>
                  </a:lnTo>
                  <a:lnTo>
                    <a:pt x="0" y="185"/>
                  </a:lnTo>
                  <a:lnTo>
                    <a:pt x="2" y="147"/>
                  </a:lnTo>
                  <a:lnTo>
                    <a:pt x="12" y="109"/>
                  </a:lnTo>
                  <a:lnTo>
                    <a:pt x="30" y="74"/>
                  </a:lnTo>
                  <a:lnTo>
                    <a:pt x="57" y="44"/>
                  </a:lnTo>
                  <a:lnTo>
                    <a:pt x="89" y="21"/>
                  </a:lnTo>
                  <a:lnTo>
                    <a:pt x="124" y="6"/>
                  </a:lnTo>
                  <a:lnTo>
                    <a:pt x="1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CDCDCB"/>
                </a:solidFill>
                <a:effectLst/>
                <a:uLnTx/>
                <a:uFillTx/>
                <a:latin typeface="Calibri"/>
                <a:ea typeface="+mn-ea"/>
                <a:cs typeface="+mn-cs"/>
              </a:endParaRPr>
            </a:p>
          </p:txBody>
        </p:sp>
      </p:grpSp>
      <p:grpSp>
        <p:nvGrpSpPr>
          <p:cNvPr id="55" name="Group 54">
            <a:extLst>
              <a:ext uri="{FF2B5EF4-FFF2-40B4-BE49-F238E27FC236}">
                <a16:creationId xmlns:a16="http://schemas.microsoft.com/office/drawing/2014/main" id="{82F21AF0-1C67-8D43-8BF7-E5F2ECD99918}"/>
              </a:ext>
            </a:extLst>
          </p:cNvPr>
          <p:cNvGrpSpPr/>
          <p:nvPr/>
        </p:nvGrpSpPr>
        <p:grpSpPr>
          <a:xfrm>
            <a:off x="5329948" y="3681177"/>
            <a:ext cx="433680" cy="426742"/>
            <a:chOff x="-10966451" y="2368550"/>
            <a:chExt cx="4962525" cy="4883151"/>
          </a:xfrm>
          <a:solidFill>
            <a:schemeClr val="tx1">
              <a:lumMod val="75000"/>
              <a:lumOff val="25000"/>
            </a:schemeClr>
          </a:solidFill>
        </p:grpSpPr>
        <p:sp>
          <p:nvSpPr>
            <p:cNvPr id="56" name="Freeform 69">
              <a:extLst>
                <a:ext uri="{FF2B5EF4-FFF2-40B4-BE49-F238E27FC236}">
                  <a16:creationId xmlns:a16="http://schemas.microsoft.com/office/drawing/2014/main" id="{557F3B3C-6CE9-7B41-9CF7-90786F37125A}"/>
                </a:ext>
              </a:extLst>
            </p:cNvPr>
            <p:cNvSpPr>
              <a:spLocks/>
            </p:cNvSpPr>
            <p:nvPr/>
          </p:nvSpPr>
          <p:spPr bwMode="auto">
            <a:xfrm>
              <a:off x="-10966451" y="2368550"/>
              <a:ext cx="4198938" cy="4875213"/>
            </a:xfrm>
            <a:custGeom>
              <a:avLst/>
              <a:gdLst>
                <a:gd name="T0" fmla="*/ 2666 w 5291"/>
                <a:gd name="T1" fmla="*/ 0 h 6142"/>
                <a:gd name="T2" fmla="*/ 5195 w 5291"/>
                <a:gd name="T3" fmla="*/ 1050 h 6142"/>
                <a:gd name="T4" fmla="*/ 5254 w 5291"/>
                <a:gd name="T5" fmla="*/ 1092 h 6142"/>
                <a:gd name="T6" fmla="*/ 5287 w 5291"/>
                <a:gd name="T7" fmla="*/ 1157 h 6142"/>
                <a:gd name="T8" fmla="*/ 5291 w 5291"/>
                <a:gd name="T9" fmla="*/ 2214 h 6142"/>
                <a:gd name="T10" fmla="*/ 5270 w 5291"/>
                <a:gd name="T11" fmla="*/ 2294 h 6142"/>
                <a:gd name="T12" fmla="*/ 5213 w 5291"/>
                <a:gd name="T13" fmla="*/ 2349 h 6142"/>
                <a:gd name="T14" fmla="*/ 5135 w 5291"/>
                <a:gd name="T15" fmla="*/ 2372 h 6142"/>
                <a:gd name="T16" fmla="*/ 5055 w 5291"/>
                <a:gd name="T17" fmla="*/ 2349 h 6142"/>
                <a:gd name="T18" fmla="*/ 4998 w 5291"/>
                <a:gd name="T19" fmla="*/ 2294 h 6142"/>
                <a:gd name="T20" fmla="*/ 4977 w 5291"/>
                <a:gd name="T21" fmla="*/ 2214 h 6142"/>
                <a:gd name="T22" fmla="*/ 2645 w 5291"/>
                <a:gd name="T23" fmla="*/ 325 h 6142"/>
                <a:gd name="T24" fmla="*/ 314 w 5291"/>
                <a:gd name="T25" fmla="*/ 3494 h 6142"/>
                <a:gd name="T26" fmla="*/ 338 w 5291"/>
                <a:gd name="T27" fmla="*/ 3823 h 6142"/>
                <a:gd name="T28" fmla="*/ 405 w 5291"/>
                <a:gd name="T29" fmla="*/ 4139 h 6142"/>
                <a:gd name="T30" fmla="*/ 513 w 5291"/>
                <a:gd name="T31" fmla="*/ 4438 h 6142"/>
                <a:gd name="T32" fmla="*/ 660 w 5291"/>
                <a:gd name="T33" fmla="*/ 4716 h 6142"/>
                <a:gd name="T34" fmla="*/ 840 w 5291"/>
                <a:gd name="T35" fmla="*/ 4970 h 6142"/>
                <a:gd name="T36" fmla="*/ 1053 w 5291"/>
                <a:gd name="T37" fmla="*/ 5197 h 6142"/>
                <a:gd name="T38" fmla="*/ 1295 w 5291"/>
                <a:gd name="T39" fmla="*/ 5395 h 6142"/>
                <a:gd name="T40" fmla="*/ 1561 w 5291"/>
                <a:gd name="T41" fmla="*/ 5558 h 6142"/>
                <a:gd name="T42" fmla="*/ 1848 w 5291"/>
                <a:gd name="T43" fmla="*/ 5686 h 6142"/>
                <a:gd name="T44" fmla="*/ 2156 w 5291"/>
                <a:gd name="T45" fmla="*/ 5775 h 6142"/>
                <a:gd name="T46" fmla="*/ 2480 w 5291"/>
                <a:gd name="T47" fmla="*/ 5821 h 6142"/>
                <a:gd name="T48" fmla="*/ 2687 w 5291"/>
                <a:gd name="T49" fmla="*/ 5832 h 6142"/>
                <a:gd name="T50" fmla="*/ 2757 w 5291"/>
                <a:gd name="T51" fmla="*/ 5872 h 6142"/>
                <a:gd name="T52" fmla="*/ 2797 w 5291"/>
                <a:gd name="T53" fmla="*/ 5942 h 6142"/>
                <a:gd name="T54" fmla="*/ 2797 w 5291"/>
                <a:gd name="T55" fmla="*/ 6026 h 6142"/>
                <a:gd name="T56" fmla="*/ 2757 w 5291"/>
                <a:gd name="T57" fmla="*/ 6095 h 6142"/>
                <a:gd name="T58" fmla="*/ 2687 w 5291"/>
                <a:gd name="T59" fmla="*/ 6136 h 6142"/>
                <a:gd name="T60" fmla="*/ 2464 w 5291"/>
                <a:gd name="T61" fmla="*/ 6135 h 6142"/>
                <a:gd name="T62" fmla="*/ 2113 w 5291"/>
                <a:gd name="T63" fmla="*/ 6087 h 6142"/>
                <a:gd name="T64" fmla="*/ 1778 w 5291"/>
                <a:gd name="T65" fmla="*/ 5996 h 6142"/>
                <a:gd name="T66" fmla="*/ 1460 w 5291"/>
                <a:gd name="T67" fmla="*/ 5861 h 6142"/>
                <a:gd name="T68" fmla="*/ 1167 w 5291"/>
                <a:gd name="T69" fmla="*/ 5689 h 6142"/>
                <a:gd name="T70" fmla="*/ 899 w 5291"/>
                <a:gd name="T71" fmla="*/ 5482 h 6142"/>
                <a:gd name="T72" fmla="*/ 660 w 5291"/>
                <a:gd name="T73" fmla="*/ 5242 h 6142"/>
                <a:gd name="T74" fmla="*/ 452 w 5291"/>
                <a:gd name="T75" fmla="*/ 4974 h 6142"/>
                <a:gd name="T76" fmla="*/ 281 w 5291"/>
                <a:gd name="T77" fmla="*/ 4679 h 6142"/>
                <a:gd name="T78" fmla="*/ 146 w 5291"/>
                <a:gd name="T79" fmla="*/ 4364 h 6142"/>
                <a:gd name="T80" fmla="*/ 55 w 5291"/>
                <a:gd name="T81" fmla="*/ 4027 h 6142"/>
                <a:gd name="T82" fmla="*/ 7 w 5291"/>
                <a:gd name="T83" fmla="*/ 3675 h 6142"/>
                <a:gd name="T84" fmla="*/ 0 w 5291"/>
                <a:gd name="T85" fmla="*/ 1193 h 6142"/>
                <a:gd name="T86" fmla="*/ 17 w 5291"/>
                <a:gd name="T87" fmla="*/ 1122 h 6142"/>
                <a:gd name="T88" fmla="*/ 64 w 5291"/>
                <a:gd name="T89" fmla="*/ 1067 h 6142"/>
                <a:gd name="T90" fmla="*/ 2584 w 5291"/>
                <a:gd name="T91" fmla="*/ 10 h 6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91" h="6142">
                  <a:moveTo>
                    <a:pt x="2624" y="0"/>
                  </a:moveTo>
                  <a:lnTo>
                    <a:pt x="2666" y="0"/>
                  </a:lnTo>
                  <a:lnTo>
                    <a:pt x="2706" y="10"/>
                  </a:lnTo>
                  <a:lnTo>
                    <a:pt x="5195" y="1050"/>
                  </a:lnTo>
                  <a:lnTo>
                    <a:pt x="5228" y="1067"/>
                  </a:lnTo>
                  <a:lnTo>
                    <a:pt x="5254" y="1092"/>
                  </a:lnTo>
                  <a:lnTo>
                    <a:pt x="5273" y="1122"/>
                  </a:lnTo>
                  <a:lnTo>
                    <a:pt x="5287" y="1157"/>
                  </a:lnTo>
                  <a:lnTo>
                    <a:pt x="5291" y="1195"/>
                  </a:lnTo>
                  <a:lnTo>
                    <a:pt x="5291" y="2214"/>
                  </a:lnTo>
                  <a:lnTo>
                    <a:pt x="5287" y="2256"/>
                  </a:lnTo>
                  <a:lnTo>
                    <a:pt x="5270" y="2294"/>
                  </a:lnTo>
                  <a:lnTo>
                    <a:pt x="5245" y="2325"/>
                  </a:lnTo>
                  <a:lnTo>
                    <a:pt x="5213" y="2349"/>
                  </a:lnTo>
                  <a:lnTo>
                    <a:pt x="5176" y="2366"/>
                  </a:lnTo>
                  <a:lnTo>
                    <a:pt x="5135" y="2372"/>
                  </a:lnTo>
                  <a:lnTo>
                    <a:pt x="5093" y="2366"/>
                  </a:lnTo>
                  <a:lnTo>
                    <a:pt x="5055" y="2349"/>
                  </a:lnTo>
                  <a:lnTo>
                    <a:pt x="5022" y="2325"/>
                  </a:lnTo>
                  <a:lnTo>
                    <a:pt x="4998" y="2294"/>
                  </a:lnTo>
                  <a:lnTo>
                    <a:pt x="4982" y="2256"/>
                  </a:lnTo>
                  <a:lnTo>
                    <a:pt x="4977" y="2214"/>
                  </a:lnTo>
                  <a:lnTo>
                    <a:pt x="4977" y="1297"/>
                  </a:lnTo>
                  <a:lnTo>
                    <a:pt x="2645" y="325"/>
                  </a:lnTo>
                  <a:lnTo>
                    <a:pt x="314" y="1297"/>
                  </a:lnTo>
                  <a:lnTo>
                    <a:pt x="314" y="3494"/>
                  </a:lnTo>
                  <a:lnTo>
                    <a:pt x="319" y="3662"/>
                  </a:lnTo>
                  <a:lnTo>
                    <a:pt x="338" y="3823"/>
                  </a:lnTo>
                  <a:lnTo>
                    <a:pt x="365" y="3983"/>
                  </a:lnTo>
                  <a:lnTo>
                    <a:pt x="405" y="4139"/>
                  </a:lnTo>
                  <a:lnTo>
                    <a:pt x="454" y="4291"/>
                  </a:lnTo>
                  <a:lnTo>
                    <a:pt x="513" y="4438"/>
                  </a:lnTo>
                  <a:lnTo>
                    <a:pt x="582" y="4579"/>
                  </a:lnTo>
                  <a:lnTo>
                    <a:pt x="660" y="4716"/>
                  </a:lnTo>
                  <a:lnTo>
                    <a:pt x="745" y="4845"/>
                  </a:lnTo>
                  <a:lnTo>
                    <a:pt x="840" y="4970"/>
                  </a:lnTo>
                  <a:lnTo>
                    <a:pt x="943" y="5086"/>
                  </a:lnTo>
                  <a:lnTo>
                    <a:pt x="1053" y="5197"/>
                  </a:lnTo>
                  <a:lnTo>
                    <a:pt x="1171" y="5300"/>
                  </a:lnTo>
                  <a:lnTo>
                    <a:pt x="1295" y="5395"/>
                  </a:lnTo>
                  <a:lnTo>
                    <a:pt x="1424" y="5480"/>
                  </a:lnTo>
                  <a:lnTo>
                    <a:pt x="1561" y="5558"/>
                  </a:lnTo>
                  <a:lnTo>
                    <a:pt x="1702" y="5627"/>
                  </a:lnTo>
                  <a:lnTo>
                    <a:pt x="1848" y="5686"/>
                  </a:lnTo>
                  <a:lnTo>
                    <a:pt x="2000" y="5735"/>
                  </a:lnTo>
                  <a:lnTo>
                    <a:pt x="2156" y="5775"/>
                  </a:lnTo>
                  <a:lnTo>
                    <a:pt x="2316" y="5804"/>
                  </a:lnTo>
                  <a:lnTo>
                    <a:pt x="2480" y="5821"/>
                  </a:lnTo>
                  <a:lnTo>
                    <a:pt x="2645" y="5826"/>
                  </a:lnTo>
                  <a:lnTo>
                    <a:pt x="2687" y="5832"/>
                  </a:lnTo>
                  <a:lnTo>
                    <a:pt x="2725" y="5847"/>
                  </a:lnTo>
                  <a:lnTo>
                    <a:pt x="2757" y="5872"/>
                  </a:lnTo>
                  <a:lnTo>
                    <a:pt x="2782" y="5904"/>
                  </a:lnTo>
                  <a:lnTo>
                    <a:pt x="2797" y="5942"/>
                  </a:lnTo>
                  <a:lnTo>
                    <a:pt x="2803" y="5984"/>
                  </a:lnTo>
                  <a:lnTo>
                    <a:pt x="2797" y="6026"/>
                  </a:lnTo>
                  <a:lnTo>
                    <a:pt x="2782" y="6064"/>
                  </a:lnTo>
                  <a:lnTo>
                    <a:pt x="2757" y="6095"/>
                  </a:lnTo>
                  <a:lnTo>
                    <a:pt x="2725" y="6119"/>
                  </a:lnTo>
                  <a:lnTo>
                    <a:pt x="2687" y="6136"/>
                  </a:lnTo>
                  <a:lnTo>
                    <a:pt x="2645" y="6142"/>
                  </a:lnTo>
                  <a:lnTo>
                    <a:pt x="2464" y="6135"/>
                  </a:lnTo>
                  <a:lnTo>
                    <a:pt x="2288" y="6117"/>
                  </a:lnTo>
                  <a:lnTo>
                    <a:pt x="2113" y="6087"/>
                  </a:lnTo>
                  <a:lnTo>
                    <a:pt x="1943" y="6047"/>
                  </a:lnTo>
                  <a:lnTo>
                    <a:pt x="1778" y="5996"/>
                  </a:lnTo>
                  <a:lnTo>
                    <a:pt x="1616" y="5933"/>
                  </a:lnTo>
                  <a:lnTo>
                    <a:pt x="1460" y="5861"/>
                  </a:lnTo>
                  <a:lnTo>
                    <a:pt x="1312" y="5779"/>
                  </a:lnTo>
                  <a:lnTo>
                    <a:pt x="1167" y="5689"/>
                  </a:lnTo>
                  <a:lnTo>
                    <a:pt x="1030" y="5589"/>
                  </a:lnTo>
                  <a:lnTo>
                    <a:pt x="899" y="5482"/>
                  </a:lnTo>
                  <a:lnTo>
                    <a:pt x="776" y="5366"/>
                  </a:lnTo>
                  <a:lnTo>
                    <a:pt x="660" y="5242"/>
                  </a:lnTo>
                  <a:lnTo>
                    <a:pt x="551" y="5111"/>
                  </a:lnTo>
                  <a:lnTo>
                    <a:pt x="452" y="4974"/>
                  </a:lnTo>
                  <a:lnTo>
                    <a:pt x="361" y="4830"/>
                  </a:lnTo>
                  <a:lnTo>
                    <a:pt x="281" y="4679"/>
                  </a:lnTo>
                  <a:lnTo>
                    <a:pt x="209" y="4523"/>
                  </a:lnTo>
                  <a:lnTo>
                    <a:pt x="146" y="4364"/>
                  </a:lnTo>
                  <a:lnTo>
                    <a:pt x="95" y="4198"/>
                  </a:lnTo>
                  <a:lnTo>
                    <a:pt x="55" y="4027"/>
                  </a:lnTo>
                  <a:lnTo>
                    <a:pt x="24" y="3854"/>
                  </a:lnTo>
                  <a:lnTo>
                    <a:pt x="7" y="3675"/>
                  </a:lnTo>
                  <a:lnTo>
                    <a:pt x="0" y="3494"/>
                  </a:lnTo>
                  <a:lnTo>
                    <a:pt x="0" y="1193"/>
                  </a:lnTo>
                  <a:lnTo>
                    <a:pt x="5" y="1157"/>
                  </a:lnTo>
                  <a:lnTo>
                    <a:pt x="17" y="1122"/>
                  </a:lnTo>
                  <a:lnTo>
                    <a:pt x="38" y="1092"/>
                  </a:lnTo>
                  <a:lnTo>
                    <a:pt x="64" y="1067"/>
                  </a:lnTo>
                  <a:lnTo>
                    <a:pt x="97" y="1048"/>
                  </a:lnTo>
                  <a:lnTo>
                    <a:pt x="2584" y="10"/>
                  </a:lnTo>
                  <a:lnTo>
                    <a:pt x="26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CDCDCB"/>
                </a:solidFill>
                <a:effectLst/>
                <a:uLnTx/>
                <a:uFillTx/>
                <a:latin typeface="Calibri"/>
                <a:ea typeface="+mn-ea"/>
                <a:cs typeface="+mn-cs"/>
              </a:endParaRPr>
            </a:p>
          </p:txBody>
        </p:sp>
        <p:sp>
          <p:nvSpPr>
            <p:cNvPr id="57" name="Freeform 70">
              <a:extLst>
                <a:ext uri="{FF2B5EF4-FFF2-40B4-BE49-F238E27FC236}">
                  <a16:creationId xmlns:a16="http://schemas.microsoft.com/office/drawing/2014/main" id="{BF7A3BE9-FF89-CB42-8E2B-68EE1D9CBAD2}"/>
                </a:ext>
              </a:extLst>
            </p:cNvPr>
            <p:cNvSpPr>
              <a:spLocks noEditPoints="1"/>
            </p:cNvSpPr>
            <p:nvPr/>
          </p:nvSpPr>
          <p:spPr bwMode="auto">
            <a:xfrm>
              <a:off x="-8147051" y="5110163"/>
              <a:ext cx="1300163" cy="1300163"/>
            </a:xfrm>
            <a:custGeom>
              <a:avLst/>
              <a:gdLst>
                <a:gd name="T0" fmla="*/ 744 w 1638"/>
                <a:gd name="T1" fmla="*/ 320 h 1638"/>
                <a:gd name="T2" fmla="*/ 607 w 1638"/>
                <a:gd name="T3" fmla="*/ 360 h 1638"/>
                <a:gd name="T4" fmla="*/ 487 w 1638"/>
                <a:gd name="T5" fmla="*/ 438 h 1638"/>
                <a:gd name="T6" fmla="*/ 396 w 1638"/>
                <a:gd name="T7" fmla="*/ 544 h 1638"/>
                <a:gd name="T8" fmla="*/ 335 w 1638"/>
                <a:gd name="T9" fmla="*/ 674 h 1638"/>
                <a:gd name="T10" fmla="*/ 314 w 1638"/>
                <a:gd name="T11" fmla="*/ 818 h 1638"/>
                <a:gd name="T12" fmla="*/ 335 w 1638"/>
                <a:gd name="T13" fmla="*/ 965 h 1638"/>
                <a:gd name="T14" fmla="*/ 396 w 1638"/>
                <a:gd name="T15" fmla="*/ 1092 h 1638"/>
                <a:gd name="T16" fmla="*/ 487 w 1638"/>
                <a:gd name="T17" fmla="*/ 1199 h 1638"/>
                <a:gd name="T18" fmla="*/ 607 w 1638"/>
                <a:gd name="T19" fmla="*/ 1277 h 1638"/>
                <a:gd name="T20" fmla="*/ 744 w 1638"/>
                <a:gd name="T21" fmla="*/ 1317 h 1638"/>
                <a:gd name="T22" fmla="*/ 892 w 1638"/>
                <a:gd name="T23" fmla="*/ 1317 h 1638"/>
                <a:gd name="T24" fmla="*/ 1031 w 1638"/>
                <a:gd name="T25" fmla="*/ 1277 h 1638"/>
                <a:gd name="T26" fmla="*/ 1149 w 1638"/>
                <a:gd name="T27" fmla="*/ 1199 h 1638"/>
                <a:gd name="T28" fmla="*/ 1242 w 1638"/>
                <a:gd name="T29" fmla="*/ 1092 h 1638"/>
                <a:gd name="T30" fmla="*/ 1301 w 1638"/>
                <a:gd name="T31" fmla="*/ 965 h 1638"/>
                <a:gd name="T32" fmla="*/ 1324 w 1638"/>
                <a:gd name="T33" fmla="*/ 818 h 1638"/>
                <a:gd name="T34" fmla="*/ 1301 w 1638"/>
                <a:gd name="T35" fmla="*/ 674 h 1638"/>
                <a:gd name="T36" fmla="*/ 1242 w 1638"/>
                <a:gd name="T37" fmla="*/ 544 h 1638"/>
                <a:gd name="T38" fmla="*/ 1149 w 1638"/>
                <a:gd name="T39" fmla="*/ 438 h 1638"/>
                <a:gd name="T40" fmla="*/ 1031 w 1638"/>
                <a:gd name="T41" fmla="*/ 360 h 1638"/>
                <a:gd name="T42" fmla="*/ 892 w 1638"/>
                <a:gd name="T43" fmla="*/ 320 h 1638"/>
                <a:gd name="T44" fmla="*/ 818 w 1638"/>
                <a:gd name="T45" fmla="*/ 0 h 1638"/>
                <a:gd name="T46" fmla="*/ 1006 w 1638"/>
                <a:gd name="T47" fmla="*/ 23 h 1638"/>
                <a:gd name="T48" fmla="*/ 1178 w 1638"/>
                <a:gd name="T49" fmla="*/ 84 h 1638"/>
                <a:gd name="T50" fmla="*/ 1330 w 1638"/>
                <a:gd name="T51" fmla="*/ 181 h 1638"/>
                <a:gd name="T52" fmla="*/ 1457 w 1638"/>
                <a:gd name="T53" fmla="*/ 309 h 1638"/>
                <a:gd name="T54" fmla="*/ 1554 w 1638"/>
                <a:gd name="T55" fmla="*/ 459 h 1638"/>
                <a:gd name="T56" fmla="*/ 1615 w 1638"/>
                <a:gd name="T57" fmla="*/ 632 h 1638"/>
                <a:gd name="T58" fmla="*/ 1638 w 1638"/>
                <a:gd name="T59" fmla="*/ 820 h 1638"/>
                <a:gd name="T60" fmla="*/ 1615 w 1638"/>
                <a:gd name="T61" fmla="*/ 1007 h 1638"/>
                <a:gd name="T62" fmla="*/ 1554 w 1638"/>
                <a:gd name="T63" fmla="*/ 1180 h 1638"/>
                <a:gd name="T64" fmla="*/ 1457 w 1638"/>
                <a:gd name="T65" fmla="*/ 1332 h 1638"/>
                <a:gd name="T66" fmla="*/ 1330 w 1638"/>
                <a:gd name="T67" fmla="*/ 1459 h 1638"/>
                <a:gd name="T68" fmla="*/ 1178 w 1638"/>
                <a:gd name="T69" fmla="*/ 1555 h 1638"/>
                <a:gd name="T70" fmla="*/ 1006 w 1638"/>
                <a:gd name="T71" fmla="*/ 1617 h 1638"/>
                <a:gd name="T72" fmla="*/ 818 w 1638"/>
                <a:gd name="T73" fmla="*/ 1638 h 1638"/>
                <a:gd name="T74" fmla="*/ 632 w 1638"/>
                <a:gd name="T75" fmla="*/ 1617 h 1638"/>
                <a:gd name="T76" fmla="*/ 459 w 1638"/>
                <a:gd name="T77" fmla="*/ 1555 h 1638"/>
                <a:gd name="T78" fmla="*/ 306 w 1638"/>
                <a:gd name="T79" fmla="*/ 1459 h 1638"/>
                <a:gd name="T80" fmla="*/ 179 w 1638"/>
                <a:gd name="T81" fmla="*/ 1332 h 1638"/>
                <a:gd name="T82" fmla="*/ 84 w 1638"/>
                <a:gd name="T83" fmla="*/ 1180 h 1638"/>
                <a:gd name="T84" fmla="*/ 21 w 1638"/>
                <a:gd name="T85" fmla="*/ 1007 h 1638"/>
                <a:gd name="T86" fmla="*/ 0 w 1638"/>
                <a:gd name="T87" fmla="*/ 820 h 1638"/>
                <a:gd name="T88" fmla="*/ 21 w 1638"/>
                <a:gd name="T89" fmla="*/ 632 h 1638"/>
                <a:gd name="T90" fmla="*/ 84 w 1638"/>
                <a:gd name="T91" fmla="*/ 459 h 1638"/>
                <a:gd name="T92" fmla="*/ 181 w 1638"/>
                <a:gd name="T93" fmla="*/ 309 h 1638"/>
                <a:gd name="T94" fmla="*/ 306 w 1638"/>
                <a:gd name="T95" fmla="*/ 181 h 1638"/>
                <a:gd name="T96" fmla="*/ 459 w 1638"/>
                <a:gd name="T97" fmla="*/ 84 h 1638"/>
                <a:gd name="T98" fmla="*/ 632 w 1638"/>
                <a:gd name="T99" fmla="*/ 23 h 1638"/>
                <a:gd name="T100" fmla="*/ 818 w 1638"/>
                <a:gd name="T101" fmla="*/ 0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38" h="1638">
                  <a:moveTo>
                    <a:pt x="818" y="314"/>
                  </a:moveTo>
                  <a:lnTo>
                    <a:pt x="744" y="320"/>
                  </a:lnTo>
                  <a:lnTo>
                    <a:pt x="674" y="335"/>
                  </a:lnTo>
                  <a:lnTo>
                    <a:pt x="607" y="360"/>
                  </a:lnTo>
                  <a:lnTo>
                    <a:pt x="544" y="396"/>
                  </a:lnTo>
                  <a:lnTo>
                    <a:pt x="487" y="438"/>
                  </a:lnTo>
                  <a:lnTo>
                    <a:pt x="438" y="487"/>
                  </a:lnTo>
                  <a:lnTo>
                    <a:pt x="396" y="544"/>
                  </a:lnTo>
                  <a:lnTo>
                    <a:pt x="362" y="605"/>
                  </a:lnTo>
                  <a:lnTo>
                    <a:pt x="335" y="674"/>
                  </a:lnTo>
                  <a:lnTo>
                    <a:pt x="320" y="744"/>
                  </a:lnTo>
                  <a:lnTo>
                    <a:pt x="314" y="818"/>
                  </a:lnTo>
                  <a:lnTo>
                    <a:pt x="320" y="893"/>
                  </a:lnTo>
                  <a:lnTo>
                    <a:pt x="335" y="965"/>
                  </a:lnTo>
                  <a:lnTo>
                    <a:pt x="362" y="1031"/>
                  </a:lnTo>
                  <a:lnTo>
                    <a:pt x="396" y="1092"/>
                  </a:lnTo>
                  <a:lnTo>
                    <a:pt x="438" y="1149"/>
                  </a:lnTo>
                  <a:lnTo>
                    <a:pt x="487" y="1199"/>
                  </a:lnTo>
                  <a:lnTo>
                    <a:pt x="544" y="1243"/>
                  </a:lnTo>
                  <a:lnTo>
                    <a:pt x="607" y="1277"/>
                  </a:lnTo>
                  <a:lnTo>
                    <a:pt x="674" y="1302"/>
                  </a:lnTo>
                  <a:lnTo>
                    <a:pt x="744" y="1317"/>
                  </a:lnTo>
                  <a:lnTo>
                    <a:pt x="818" y="1322"/>
                  </a:lnTo>
                  <a:lnTo>
                    <a:pt x="892" y="1317"/>
                  </a:lnTo>
                  <a:lnTo>
                    <a:pt x="965" y="1302"/>
                  </a:lnTo>
                  <a:lnTo>
                    <a:pt x="1031" y="1277"/>
                  </a:lnTo>
                  <a:lnTo>
                    <a:pt x="1094" y="1243"/>
                  </a:lnTo>
                  <a:lnTo>
                    <a:pt x="1149" y="1199"/>
                  </a:lnTo>
                  <a:lnTo>
                    <a:pt x="1198" y="1149"/>
                  </a:lnTo>
                  <a:lnTo>
                    <a:pt x="1242" y="1092"/>
                  </a:lnTo>
                  <a:lnTo>
                    <a:pt x="1276" y="1031"/>
                  </a:lnTo>
                  <a:lnTo>
                    <a:pt x="1301" y="965"/>
                  </a:lnTo>
                  <a:lnTo>
                    <a:pt x="1318" y="893"/>
                  </a:lnTo>
                  <a:lnTo>
                    <a:pt x="1324" y="818"/>
                  </a:lnTo>
                  <a:lnTo>
                    <a:pt x="1318" y="744"/>
                  </a:lnTo>
                  <a:lnTo>
                    <a:pt x="1301" y="674"/>
                  </a:lnTo>
                  <a:lnTo>
                    <a:pt x="1276" y="605"/>
                  </a:lnTo>
                  <a:lnTo>
                    <a:pt x="1242" y="544"/>
                  </a:lnTo>
                  <a:lnTo>
                    <a:pt x="1198" y="487"/>
                  </a:lnTo>
                  <a:lnTo>
                    <a:pt x="1149" y="438"/>
                  </a:lnTo>
                  <a:lnTo>
                    <a:pt x="1094" y="396"/>
                  </a:lnTo>
                  <a:lnTo>
                    <a:pt x="1031" y="360"/>
                  </a:lnTo>
                  <a:lnTo>
                    <a:pt x="965" y="335"/>
                  </a:lnTo>
                  <a:lnTo>
                    <a:pt x="892" y="320"/>
                  </a:lnTo>
                  <a:lnTo>
                    <a:pt x="818" y="314"/>
                  </a:lnTo>
                  <a:close/>
                  <a:moveTo>
                    <a:pt x="818" y="0"/>
                  </a:moveTo>
                  <a:lnTo>
                    <a:pt x="913" y="6"/>
                  </a:lnTo>
                  <a:lnTo>
                    <a:pt x="1006" y="23"/>
                  </a:lnTo>
                  <a:lnTo>
                    <a:pt x="1094" y="48"/>
                  </a:lnTo>
                  <a:lnTo>
                    <a:pt x="1178" y="84"/>
                  </a:lnTo>
                  <a:lnTo>
                    <a:pt x="1257" y="128"/>
                  </a:lnTo>
                  <a:lnTo>
                    <a:pt x="1330" y="181"/>
                  </a:lnTo>
                  <a:lnTo>
                    <a:pt x="1396" y="240"/>
                  </a:lnTo>
                  <a:lnTo>
                    <a:pt x="1457" y="309"/>
                  </a:lnTo>
                  <a:lnTo>
                    <a:pt x="1508" y="381"/>
                  </a:lnTo>
                  <a:lnTo>
                    <a:pt x="1554" y="459"/>
                  </a:lnTo>
                  <a:lnTo>
                    <a:pt x="1588" y="544"/>
                  </a:lnTo>
                  <a:lnTo>
                    <a:pt x="1615" y="632"/>
                  </a:lnTo>
                  <a:lnTo>
                    <a:pt x="1632" y="725"/>
                  </a:lnTo>
                  <a:lnTo>
                    <a:pt x="1638" y="820"/>
                  </a:lnTo>
                  <a:lnTo>
                    <a:pt x="1632" y="915"/>
                  </a:lnTo>
                  <a:lnTo>
                    <a:pt x="1615" y="1007"/>
                  </a:lnTo>
                  <a:lnTo>
                    <a:pt x="1588" y="1096"/>
                  </a:lnTo>
                  <a:lnTo>
                    <a:pt x="1554" y="1180"/>
                  </a:lnTo>
                  <a:lnTo>
                    <a:pt x="1508" y="1258"/>
                  </a:lnTo>
                  <a:lnTo>
                    <a:pt x="1457" y="1332"/>
                  </a:lnTo>
                  <a:lnTo>
                    <a:pt x="1396" y="1399"/>
                  </a:lnTo>
                  <a:lnTo>
                    <a:pt x="1330" y="1459"/>
                  </a:lnTo>
                  <a:lnTo>
                    <a:pt x="1257" y="1511"/>
                  </a:lnTo>
                  <a:lnTo>
                    <a:pt x="1178" y="1555"/>
                  </a:lnTo>
                  <a:lnTo>
                    <a:pt x="1094" y="1591"/>
                  </a:lnTo>
                  <a:lnTo>
                    <a:pt x="1006" y="1617"/>
                  </a:lnTo>
                  <a:lnTo>
                    <a:pt x="913" y="1632"/>
                  </a:lnTo>
                  <a:lnTo>
                    <a:pt x="818" y="1638"/>
                  </a:lnTo>
                  <a:lnTo>
                    <a:pt x="723" y="1632"/>
                  </a:lnTo>
                  <a:lnTo>
                    <a:pt x="632" y="1617"/>
                  </a:lnTo>
                  <a:lnTo>
                    <a:pt x="542" y="1591"/>
                  </a:lnTo>
                  <a:lnTo>
                    <a:pt x="459" y="1555"/>
                  </a:lnTo>
                  <a:lnTo>
                    <a:pt x="381" y="1511"/>
                  </a:lnTo>
                  <a:lnTo>
                    <a:pt x="306" y="1459"/>
                  </a:lnTo>
                  <a:lnTo>
                    <a:pt x="240" y="1399"/>
                  </a:lnTo>
                  <a:lnTo>
                    <a:pt x="179" y="1332"/>
                  </a:lnTo>
                  <a:lnTo>
                    <a:pt x="128" y="1258"/>
                  </a:lnTo>
                  <a:lnTo>
                    <a:pt x="84" y="1180"/>
                  </a:lnTo>
                  <a:lnTo>
                    <a:pt x="48" y="1096"/>
                  </a:lnTo>
                  <a:lnTo>
                    <a:pt x="21" y="1007"/>
                  </a:lnTo>
                  <a:lnTo>
                    <a:pt x="6" y="915"/>
                  </a:lnTo>
                  <a:lnTo>
                    <a:pt x="0" y="820"/>
                  </a:lnTo>
                  <a:lnTo>
                    <a:pt x="6" y="725"/>
                  </a:lnTo>
                  <a:lnTo>
                    <a:pt x="21" y="632"/>
                  </a:lnTo>
                  <a:lnTo>
                    <a:pt x="48" y="544"/>
                  </a:lnTo>
                  <a:lnTo>
                    <a:pt x="84" y="459"/>
                  </a:lnTo>
                  <a:lnTo>
                    <a:pt x="128" y="381"/>
                  </a:lnTo>
                  <a:lnTo>
                    <a:pt x="181" y="309"/>
                  </a:lnTo>
                  <a:lnTo>
                    <a:pt x="240" y="240"/>
                  </a:lnTo>
                  <a:lnTo>
                    <a:pt x="306" y="181"/>
                  </a:lnTo>
                  <a:lnTo>
                    <a:pt x="381" y="128"/>
                  </a:lnTo>
                  <a:lnTo>
                    <a:pt x="459" y="84"/>
                  </a:lnTo>
                  <a:lnTo>
                    <a:pt x="542" y="48"/>
                  </a:lnTo>
                  <a:lnTo>
                    <a:pt x="632" y="23"/>
                  </a:lnTo>
                  <a:lnTo>
                    <a:pt x="723" y="6"/>
                  </a:lnTo>
                  <a:lnTo>
                    <a:pt x="8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CDCDCB"/>
                </a:solidFill>
                <a:effectLst/>
                <a:uLnTx/>
                <a:uFillTx/>
                <a:latin typeface="Calibri"/>
                <a:ea typeface="+mn-ea"/>
                <a:cs typeface="+mn-cs"/>
              </a:endParaRPr>
            </a:p>
          </p:txBody>
        </p:sp>
        <p:sp>
          <p:nvSpPr>
            <p:cNvPr id="58" name="Freeform 71">
              <a:extLst>
                <a:ext uri="{FF2B5EF4-FFF2-40B4-BE49-F238E27FC236}">
                  <a16:creationId xmlns:a16="http://schemas.microsoft.com/office/drawing/2014/main" id="{76081C4E-7E12-6A4C-B563-907DE443FBDC}"/>
                </a:ext>
              </a:extLst>
            </p:cNvPr>
            <p:cNvSpPr>
              <a:spLocks noEditPoints="1"/>
            </p:cNvSpPr>
            <p:nvPr/>
          </p:nvSpPr>
          <p:spPr bwMode="auto">
            <a:xfrm>
              <a:off x="-8991601" y="4265613"/>
              <a:ext cx="2987675" cy="2986088"/>
            </a:xfrm>
            <a:custGeom>
              <a:avLst/>
              <a:gdLst>
                <a:gd name="T0" fmla="*/ 1712 w 3766"/>
                <a:gd name="T1" fmla="*/ 653 h 3763"/>
                <a:gd name="T2" fmla="*/ 1288 w 3766"/>
                <a:gd name="T3" fmla="*/ 814 h 3763"/>
                <a:gd name="T4" fmla="*/ 1035 w 3766"/>
                <a:gd name="T5" fmla="*/ 869 h 3763"/>
                <a:gd name="T6" fmla="*/ 883 w 3766"/>
                <a:gd name="T7" fmla="*/ 1067 h 3763"/>
                <a:gd name="T8" fmla="*/ 769 w 3766"/>
                <a:gd name="T9" fmla="*/ 1372 h 3763"/>
                <a:gd name="T10" fmla="*/ 626 w 3766"/>
                <a:gd name="T11" fmla="*/ 1737 h 3763"/>
                <a:gd name="T12" fmla="*/ 527 w 3766"/>
                <a:gd name="T13" fmla="*/ 1997 h 3763"/>
                <a:gd name="T14" fmla="*/ 681 w 3766"/>
                <a:gd name="T15" fmla="*/ 2123 h 3763"/>
                <a:gd name="T16" fmla="*/ 881 w 3766"/>
                <a:gd name="T17" fmla="*/ 2598 h 3763"/>
                <a:gd name="T18" fmla="*/ 693 w 3766"/>
                <a:gd name="T19" fmla="*/ 2916 h 3763"/>
                <a:gd name="T20" fmla="*/ 1136 w 3766"/>
                <a:gd name="T21" fmla="*/ 2878 h 3763"/>
                <a:gd name="T22" fmla="*/ 1550 w 3766"/>
                <a:gd name="T23" fmla="*/ 3065 h 3763"/>
                <a:gd name="T24" fmla="*/ 1767 w 3766"/>
                <a:gd name="T25" fmla="*/ 3203 h 3763"/>
                <a:gd name="T26" fmla="*/ 2012 w 3766"/>
                <a:gd name="T27" fmla="*/ 3171 h 3763"/>
                <a:gd name="T28" fmla="*/ 2307 w 3766"/>
                <a:gd name="T29" fmla="*/ 3034 h 3763"/>
                <a:gd name="T30" fmla="*/ 2667 w 3766"/>
                <a:gd name="T31" fmla="*/ 2878 h 3763"/>
                <a:gd name="T32" fmla="*/ 2921 w 3766"/>
                <a:gd name="T33" fmla="*/ 2764 h 3763"/>
                <a:gd name="T34" fmla="*/ 2902 w 3766"/>
                <a:gd name="T35" fmla="*/ 2566 h 3763"/>
                <a:gd name="T36" fmla="*/ 3096 w 3766"/>
                <a:gd name="T37" fmla="*/ 2089 h 3763"/>
                <a:gd name="T38" fmla="*/ 3454 w 3766"/>
                <a:gd name="T39" fmla="*/ 1997 h 3763"/>
                <a:gd name="T40" fmla="*/ 3115 w 3766"/>
                <a:gd name="T41" fmla="*/ 1710 h 3763"/>
                <a:gd name="T42" fmla="*/ 2952 w 3766"/>
                <a:gd name="T43" fmla="*/ 1286 h 3763"/>
                <a:gd name="T44" fmla="*/ 2899 w 3766"/>
                <a:gd name="T45" fmla="*/ 1033 h 3763"/>
                <a:gd name="T46" fmla="*/ 2703 w 3766"/>
                <a:gd name="T47" fmla="*/ 885 h 3763"/>
                <a:gd name="T48" fmla="*/ 2398 w 3766"/>
                <a:gd name="T49" fmla="*/ 772 h 3763"/>
                <a:gd name="T50" fmla="*/ 2033 w 3766"/>
                <a:gd name="T51" fmla="*/ 628 h 3763"/>
                <a:gd name="T52" fmla="*/ 1729 w 3766"/>
                <a:gd name="T53" fmla="*/ 0 h 3763"/>
                <a:gd name="T54" fmla="*/ 2263 w 3766"/>
                <a:gd name="T55" fmla="*/ 118 h 3763"/>
                <a:gd name="T56" fmla="*/ 2524 w 3766"/>
                <a:gd name="T57" fmla="*/ 483 h 3763"/>
                <a:gd name="T58" fmla="*/ 2872 w 3766"/>
                <a:gd name="T59" fmla="*/ 363 h 3763"/>
                <a:gd name="T60" fmla="*/ 3325 w 3766"/>
                <a:gd name="T61" fmla="*/ 660 h 3763"/>
                <a:gd name="T62" fmla="*/ 3399 w 3766"/>
                <a:gd name="T63" fmla="*/ 904 h 3763"/>
                <a:gd name="T64" fmla="*/ 3327 w 3766"/>
                <a:gd name="T65" fmla="*/ 1347 h 3763"/>
                <a:gd name="T66" fmla="*/ 3686 w 3766"/>
                <a:gd name="T67" fmla="*/ 1533 h 3763"/>
                <a:gd name="T68" fmla="*/ 3760 w 3766"/>
                <a:gd name="T69" fmla="*/ 2089 h 3763"/>
                <a:gd name="T70" fmla="*/ 3551 w 3766"/>
                <a:gd name="T71" fmla="*/ 2300 h 3763"/>
                <a:gd name="T72" fmla="*/ 3319 w 3766"/>
                <a:gd name="T73" fmla="*/ 2718 h 3763"/>
                <a:gd name="T74" fmla="*/ 3393 w 3766"/>
                <a:gd name="T75" fmla="*/ 2962 h 3763"/>
                <a:gd name="T76" fmla="*/ 3032 w 3766"/>
                <a:gd name="T77" fmla="*/ 3371 h 3763"/>
                <a:gd name="T78" fmla="*/ 2760 w 3766"/>
                <a:gd name="T79" fmla="*/ 3354 h 3763"/>
                <a:gd name="T80" fmla="*/ 2305 w 3766"/>
                <a:gd name="T81" fmla="*/ 3492 h 3763"/>
                <a:gd name="T82" fmla="*/ 2142 w 3766"/>
                <a:gd name="T83" fmla="*/ 3740 h 3763"/>
                <a:gd name="T84" fmla="*/ 1575 w 3766"/>
                <a:gd name="T85" fmla="*/ 3715 h 3763"/>
                <a:gd name="T86" fmla="*/ 1455 w 3766"/>
                <a:gd name="T87" fmla="*/ 3357 h 3763"/>
                <a:gd name="T88" fmla="*/ 976 w 3766"/>
                <a:gd name="T89" fmla="*/ 3371 h 3763"/>
                <a:gd name="T90" fmla="*/ 704 w 3766"/>
                <a:gd name="T91" fmla="*/ 3354 h 3763"/>
                <a:gd name="T92" fmla="*/ 365 w 3766"/>
                <a:gd name="T93" fmla="*/ 2933 h 3763"/>
                <a:gd name="T94" fmla="*/ 537 w 3766"/>
                <a:gd name="T95" fmla="*/ 2623 h 3763"/>
                <a:gd name="T96" fmla="*/ 166 w 3766"/>
                <a:gd name="T97" fmla="*/ 2285 h 3763"/>
                <a:gd name="T98" fmla="*/ 0 w 3766"/>
                <a:gd name="T99" fmla="*/ 2035 h 3763"/>
                <a:gd name="T100" fmla="*/ 120 w 3766"/>
                <a:gd name="T101" fmla="*/ 1501 h 3763"/>
                <a:gd name="T102" fmla="*/ 485 w 3766"/>
                <a:gd name="T103" fmla="*/ 1240 h 3763"/>
                <a:gd name="T104" fmla="*/ 367 w 3766"/>
                <a:gd name="T105" fmla="*/ 894 h 3763"/>
                <a:gd name="T106" fmla="*/ 664 w 3766"/>
                <a:gd name="T107" fmla="*/ 441 h 3763"/>
                <a:gd name="T108" fmla="*/ 907 w 3766"/>
                <a:gd name="T109" fmla="*/ 367 h 3763"/>
                <a:gd name="T110" fmla="*/ 1349 w 3766"/>
                <a:gd name="T111" fmla="*/ 440 h 3763"/>
                <a:gd name="T112" fmla="*/ 1537 w 3766"/>
                <a:gd name="T113" fmla="*/ 78 h 3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6" h="3763">
                  <a:moveTo>
                    <a:pt x="1773" y="314"/>
                  </a:moveTo>
                  <a:lnTo>
                    <a:pt x="1773" y="529"/>
                  </a:lnTo>
                  <a:lnTo>
                    <a:pt x="1769" y="565"/>
                  </a:lnTo>
                  <a:lnTo>
                    <a:pt x="1758" y="599"/>
                  </a:lnTo>
                  <a:lnTo>
                    <a:pt x="1737" y="628"/>
                  </a:lnTo>
                  <a:lnTo>
                    <a:pt x="1712" y="653"/>
                  </a:lnTo>
                  <a:lnTo>
                    <a:pt x="1681" y="672"/>
                  </a:lnTo>
                  <a:lnTo>
                    <a:pt x="1647" y="681"/>
                  </a:lnTo>
                  <a:lnTo>
                    <a:pt x="1552" y="706"/>
                  </a:lnTo>
                  <a:lnTo>
                    <a:pt x="1461" y="734"/>
                  </a:lnTo>
                  <a:lnTo>
                    <a:pt x="1373" y="772"/>
                  </a:lnTo>
                  <a:lnTo>
                    <a:pt x="1288" y="814"/>
                  </a:lnTo>
                  <a:lnTo>
                    <a:pt x="1204" y="866"/>
                  </a:lnTo>
                  <a:lnTo>
                    <a:pt x="1172" y="883"/>
                  </a:lnTo>
                  <a:lnTo>
                    <a:pt x="1138" y="890"/>
                  </a:lnTo>
                  <a:lnTo>
                    <a:pt x="1101" y="892"/>
                  </a:lnTo>
                  <a:lnTo>
                    <a:pt x="1067" y="885"/>
                  </a:lnTo>
                  <a:lnTo>
                    <a:pt x="1035" y="869"/>
                  </a:lnTo>
                  <a:lnTo>
                    <a:pt x="1006" y="847"/>
                  </a:lnTo>
                  <a:lnTo>
                    <a:pt x="854" y="694"/>
                  </a:lnTo>
                  <a:lnTo>
                    <a:pt x="694" y="852"/>
                  </a:lnTo>
                  <a:lnTo>
                    <a:pt x="845" y="1005"/>
                  </a:lnTo>
                  <a:lnTo>
                    <a:pt x="868" y="1035"/>
                  </a:lnTo>
                  <a:lnTo>
                    <a:pt x="883" y="1067"/>
                  </a:lnTo>
                  <a:lnTo>
                    <a:pt x="890" y="1102"/>
                  </a:lnTo>
                  <a:lnTo>
                    <a:pt x="890" y="1136"/>
                  </a:lnTo>
                  <a:lnTo>
                    <a:pt x="881" y="1172"/>
                  </a:lnTo>
                  <a:lnTo>
                    <a:pt x="864" y="1204"/>
                  </a:lnTo>
                  <a:lnTo>
                    <a:pt x="812" y="1286"/>
                  </a:lnTo>
                  <a:lnTo>
                    <a:pt x="769" y="1372"/>
                  </a:lnTo>
                  <a:lnTo>
                    <a:pt x="732" y="1461"/>
                  </a:lnTo>
                  <a:lnTo>
                    <a:pt x="702" y="1552"/>
                  </a:lnTo>
                  <a:lnTo>
                    <a:pt x="681" y="1646"/>
                  </a:lnTo>
                  <a:lnTo>
                    <a:pt x="670" y="1682"/>
                  </a:lnTo>
                  <a:lnTo>
                    <a:pt x="651" y="1712"/>
                  </a:lnTo>
                  <a:lnTo>
                    <a:pt x="626" y="1737"/>
                  </a:lnTo>
                  <a:lnTo>
                    <a:pt x="597" y="1756"/>
                  </a:lnTo>
                  <a:lnTo>
                    <a:pt x="563" y="1769"/>
                  </a:lnTo>
                  <a:lnTo>
                    <a:pt x="527" y="1773"/>
                  </a:lnTo>
                  <a:lnTo>
                    <a:pt x="312" y="1773"/>
                  </a:lnTo>
                  <a:lnTo>
                    <a:pt x="312" y="1997"/>
                  </a:lnTo>
                  <a:lnTo>
                    <a:pt x="527" y="1997"/>
                  </a:lnTo>
                  <a:lnTo>
                    <a:pt x="563" y="2001"/>
                  </a:lnTo>
                  <a:lnTo>
                    <a:pt x="597" y="2013"/>
                  </a:lnTo>
                  <a:lnTo>
                    <a:pt x="626" y="2034"/>
                  </a:lnTo>
                  <a:lnTo>
                    <a:pt x="651" y="2058"/>
                  </a:lnTo>
                  <a:lnTo>
                    <a:pt x="670" y="2089"/>
                  </a:lnTo>
                  <a:lnTo>
                    <a:pt x="681" y="2123"/>
                  </a:lnTo>
                  <a:lnTo>
                    <a:pt x="704" y="2218"/>
                  </a:lnTo>
                  <a:lnTo>
                    <a:pt x="732" y="2309"/>
                  </a:lnTo>
                  <a:lnTo>
                    <a:pt x="771" y="2397"/>
                  </a:lnTo>
                  <a:lnTo>
                    <a:pt x="814" y="2482"/>
                  </a:lnTo>
                  <a:lnTo>
                    <a:pt x="864" y="2566"/>
                  </a:lnTo>
                  <a:lnTo>
                    <a:pt x="881" y="2598"/>
                  </a:lnTo>
                  <a:lnTo>
                    <a:pt x="890" y="2633"/>
                  </a:lnTo>
                  <a:lnTo>
                    <a:pt x="890" y="2669"/>
                  </a:lnTo>
                  <a:lnTo>
                    <a:pt x="883" y="2703"/>
                  </a:lnTo>
                  <a:lnTo>
                    <a:pt x="868" y="2735"/>
                  </a:lnTo>
                  <a:lnTo>
                    <a:pt x="845" y="2764"/>
                  </a:lnTo>
                  <a:lnTo>
                    <a:pt x="693" y="2916"/>
                  </a:lnTo>
                  <a:lnTo>
                    <a:pt x="850" y="3076"/>
                  </a:lnTo>
                  <a:lnTo>
                    <a:pt x="1004" y="2924"/>
                  </a:lnTo>
                  <a:lnTo>
                    <a:pt x="1033" y="2901"/>
                  </a:lnTo>
                  <a:lnTo>
                    <a:pt x="1065" y="2886"/>
                  </a:lnTo>
                  <a:lnTo>
                    <a:pt x="1100" y="2878"/>
                  </a:lnTo>
                  <a:lnTo>
                    <a:pt x="1136" y="2878"/>
                  </a:lnTo>
                  <a:lnTo>
                    <a:pt x="1170" y="2888"/>
                  </a:lnTo>
                  <a:lnTo>
                    <a:pt x="1202" y="2903"/>
                  </a:lnTo>
                  <a:lnTo>
                    <a:pt x="1284" y="2954"/>
                  </a:lnTo>
                  <a:lnTo>
                    <a:pt x="1370" y="2998"/>
                  </a:lnTo>
                  <a:lnTo>
                    <a:pt x="1459" y="3036"/>
                  </a:lnTo>
                  <a:lnTo>
                    <a:pt x="1550" y="3065"/>
                  </a:lnTo>
                  <a:lnTo>
                    <a:pt x="1643" y="3087"/>
                  </a:lnTo>
                  <a:lnTo>
                    <a:pt x="1680" y="3099"/>
                  </a:lnTo>
                  <a:lnTo>
                    <a:pt x="1710" y="3116"/>
                  </a:lnTo>
                  <a:lnTo>
                    <a:pt x="1735" y="3141"/>
                  </a:lnTo>
                  <a:lnTo>
                    <a:pt x="1754" y="3171"/>
                  </a:lnTo>
                  <a:lnTo>
                    <a:pt x="1767" y="3203"/>
                  </a:lnTo>
                  <a:lnTo>
                    <a:pt x="1771" y="3241"/>
                  </a:lnTo>
                  <a:lnTo>
                    <a:pt x="1771" y="3456"/>
                  </a:lnTo>
                  <a:lnTo>
                    <a:pt x="1995" y="3456"/>
                  </a:lnTo>
                  <a:lnTo>
                    <a:pt x="1995" y="3241"/>
                  </a:lnTo>
                  <a:lnTo>
                    <a:pt x="1999" y="3205"/>
                  </a:lnTo>
                  <a:lnTo>
                    <a:pt x="2012" y="3171"/>
                  </a:lnTo>
                  <a:lnTo>
                    <a:pt x="2031" y="3141"/>
                  </a:lnTo>
                  <a:lnTo>
                    <a:pt x="2056" y="3116"/>
                  </a:lnTo>
                  <a:lnTo>
                    <a:pt x="2087" y="3099"/>
                  </a:lnTo>
                  <a:lnTo>
                    <a:pt x="2123" y="3087"/>
                  </a:lnTo>
                  <a:lnTo>
                    <a:pt x="2216" y="3065"/>
                  </a:lnTo>
                  <a:lnTo>
                    <a:pt x="2307" y="3034"/>
                  </a:lnTo>
                  <a:lnTo>
                    <a:pt x="2397" y="2998"/>
                  </a:lnTo>
                  <a:lnTo>
                    <a:pt x="2482" y="2954"/>
                  </a:lnTo>
                  <a:lnTo>
                    <a:pt x="2564" y="2903"/>
                  </a:lnTo>
                  <a:lnTo>
                    <a:pt x="2596" y="2888"/>
                  </a:lnTo>
                  <a:lnTo>
                    <a:pt x="2630" y="2878"/>
                  </a:lnTo>
                  <a:lnTo>
                    <a:pt x="2667" y="2878"/>
                  </a:lnTo>
                  <a:lnTo>
                    <a:pt x="2701" y="2886"/>
                  </a:lnTo>
                  <a:lnTo>
                    <a:pt x="2733" y="2901"/>
                  </a:lnTo>
                  <a:lnTo>
                    <a:pt x="2762" y="2924"/>
                  </a:lnTo>
                  <a:lnTo>
                    <a:pt x="2914" y="3076"/>
                  </a:lnTo>
                  <a:lnTo>
                    <a:pt x="3074" y="2916"/>
                  </a:lnTo>
                  <a:lnTo>
                    <a:pt x="2921" y="2764"/>
                  </a:lnTo>
                  <a:lnTo>
                    <a:pt x="2899" y="2735"/>
                  </a:lnTo>
                  <a:lnTo>
                    <a:pt x="2883" y="2703"/>
                  </a:lnTo>
                  <a:lnTo>
                    <a:pt x="2876" y="2669"/>
                  </a:lnTo>
                  <a:lnTo>
                    <a:pt x="2876" y="2633"/>
                  </a:lnTo>
                  <a:lnTo>
                    <a:pt x="2885" y="2598"/>
                  </a:lnTo>
                  <a:lnTo>
                    <a:pt x="2902" y="2566"/>
                  </a:lnTo>
                  <a:lnTo>
                    <a:pt x="2952" y="2482"/>
                  </a:lnTo>
                  <a:lnTo>
                    <a:pt x="2998" y="2397"/>
                  </a:lnTo>
                  <a:lnTo>
                    <a:pt x="3034" y="2309"/>
                  </a:lnTo>
                  <a:lnTo>
                    <a:pt x="3062" y="2218"/>
                  </a:lnTo>
                  <a:lnTo>
                    <a:pt x="3085" y="2123"/>
                  </a:lnTo>
                  <a:lnTo>
                    <a:pt x="3096" y="2089"/>
                  </a:lnTo>
                  <a:lnTo>
                    <a:pt x="3115" y="2058"/>
                  </a:lnTo>
                  <a:lnTo>
                    <a:pt x="3140" y="2032"/>
                  </a:lnTo>
                  <a:lnTo>
                    <a:pt x="3169" y="2013"/>
                  </a:lnTo>
                  <a:lnTo>
                    <a:pt x="3203" y="2001"/>
                  </a:lnTo>
                  <a:lnTo>
                    <a:pt x="3239" y="1997"/>
                  </a:lnTo>
                  <a:lnTo>
                    <a:pt x="3454" y="1997"/>
                  </a:lnTo>
                  <a:lnTo>
                    <a:pt x="3454" y="1773"/>
                  </a:lnTo>
                  <a:lnTo>
                    <a:pt x="3239" y="1773"/>
                  </a:lnTo>
                  <a:lnTo>
                    <a:pt x="3203" y="1769"/>
                  </a:lnTo>
                  <a:lnTo>
                    <a:pt x="3169" y="1756"/>
                  </a:lnTo>
                  <a:lnTo>
                    <a:pt x="3140" y="1737"/>
                  </a:lnTo>
                  <a:lnTo>
                    <a:pt x="3115" y="1710"/>
                  </a:lnTo>
                  <a:lnTo>
                    <a:pt x="3096" y="1680"/>
                  </a:lnTo>
                  <a:lnTo>
                    <a:pt x="3085" y="1646"/>
                  </a:lnTo>
                  <a:lnTo>
                    <a:pt x="3062" y="1552"/>
                  </a:lnTo>
                  <a:lnTo>
                    <a:pt x="3032" y="1461"/>
                  </a:lnTo>
                  <a:lnTo>
                    <a:pt x="2996" y="1372"/>
                  </a:lnTo>
                  <a:lnTo>
                    <a:pt x="2952" y="1286"/>
                  </a:lnTo>
                  <a:lnTo>
                    <a:pt x="2902" y="1204"/>
                  </a:lnTo>
                  <a:lnTo>
                    <a:pt x="2885" y="1170"/>
                  </a:lnTo>
                  <a:lnTo>
                    <a:pt x="2876" y="1136"/>
                  </a:lnTo>
                  <a:lnTo>
                    <a:pt x="2876" y="1102"/>
                  </a:lnTo>
                  <a:lnTo>
                    <a:pt x="2883" y="1065"/>
                  </a:lnTo>
                  <a:lnTo>
                    <a:pt x="2899" y="1033"/>
                  </a:lnTo>
                  <a:lnTo>
                    <a:pt x="2921" y="1005"/>
                  </a:lnTo>
                  <a:lnTo>
                    <a:pt x="3074" y="852"/>
                  </a:lnTo>
                  <a:lnTo>
                    <a:pt x="2914" y="694"/>
                  </a:lnTo>
                  <a:lnTo>
                    <a:pt x="2766" y="847"/>
                  </a:lnTo>
                  <a:lnTo>
                    <a:pt x="2735" y="869"/>
                  </a:lnTo>
                  <a:lnTo>
                    <a:pt x="2703" y="885"/>
                  </a:lnTo>
                  <a:lnTo>
                    <a:pt x="2669" y="892"/>
                  </a:lnTo>
                  <a:lnTo>
                    <a:pt x="2634" y="890"/>
                  </a:lnTo>
                  <a:lnTo>
                    <a:pt x="2598" y="883"/>
                  </a:lnTo>
                  <a:lnTo>
                    <a:pt x="2566" y="866"/>
                  </a:lnTo>
                  <a:lnTo>
                    <a:pt x="2484" y="814"/>
                  </a:lnTo>
                  <a:lnTo>
                    <a:pt x="2398" y="772"/>
                  </a:lnTo>
                  <a:lnTo>
                    <a:pt x="2309" y="734"/>
                  </a:lnTo>
                  <a:lnTo>
                    <a:pt x="2218" y="706"/>
                  </a:lnTo>
                  <a:lnTo>
                    <a:pt x="2125" y="681"/>
                  </a:lnTo>
                  <a:lnTo>
                    <a:pt x="2088" y="672"/>
                  </a:lnTo>
                  <a:lnTo>
                    <a:pt x="2058" y="653"/>
                  </a:lnTo>
                  <a:lnTo>
                    <a:pt x="2033" y="628"/>
                  </a:lnTo>
                  <a:lnTo>
                    <a:pt x="2014" y="599"/>
                  </a:lnTo>
                  <a:lnTo>
                    <a:pt x="2001" y="565"/>
                  </a:lnTo>
                  <a:lnTo>
                    <a:pt x="1997" y="529"/>
                  </a:lnTo>
                  <a:lnTo>
                    <a:pt x="1997" y="314"/>
                  </a:lnTo>
                  <a:lnTo>
                    <a:pt x="1773" y="314"/>
                  </a:lnTo>
                  <a:close/>
                  <a:moveTo>
                    <a:pt x="1729" y="0"/>
                  </a:moveTo>
                  <a:lnTo>
                    <a:pt x="2039" y="0"/>
                  </a:lnTo>
                  <a:lnTo>
                    <a:pt x="2094" y="6"/>
                  </a:lnTo>
                  <a:lnTo>
                    <a:pt x="2146" y="21"/>
                  </a:lnTo>
                  <a:lnTo>
                    <a:pt x="2191" y="46"/>
                  </a:lnTo>
                  <a:lnTo>
                    <a:pt x="2231" y="78"/>
                  </a:lnTo>
                  <a:lnTo>
                    <a:pt x="2263" y="118"/>
                  </a:lnTo>
                  <a:lnTo>
                    <a:pt x="2288" y="164"/>
                  </a:lnTo>
                  <a:lnTo>
                    <a:pt x="2305" y="215"/>
                  </a:lnTo>
                  <a:lnTo>
                    <a:pt x="2311" y="270"/>
                  </a:lnTo>
                  <a:lnTo>
                    <a:pt x="2311" y="405"/>
                  </a:lnTo>
                  <a:lnTo>
                    <a:pt x="2419" y="440"/>
                  </a:lnTo>
                  <a:lnTo>
                    <a:pt x="2524" y="483"/>
                  </a:lnTo>
                  <a:lnTo>
                    <a:pt x="2629" y="537"/>
                  </a:lnTo>
                  <a:lnTo>
                    <a:pt x="2722" y="440"/>
                  </a:lnTo>
                  <a:lnTo>
                    <a:pt x="2756" y="413"/>
                  </a:lnTo>
                  <a:lnTo>
                    <a:pt x="2792" y="390"/>
                  </a:lnTo>
                  <a:lnTo>
                    <a:pt x="2830" y="375"/>
                  </a:lnTo>
                  <a:lnTo>
                    <a:pt x="2872" y="363"/>
                  </a:lnTo>
                  <a:lnTo>
                    <a:pt x="2914" y="362"/>
                  </a:lnTo>
                  <a:lnTo>
                    <a:pt x="2967" y="365"/>
                  </a:lnTo>
                  <a:lnTo>
                    <a:pt x="3018" y="381"/>
                  </a:lnTo>
                  <a:lnTo>
                    <a:pt x="3064" y="405"/>
                  </a:lnTo>
                  <a:lnTo>
                    <a:pt x="3106" y="440"/>
                  </a:lnTo>
                  <a:lnTo>
                    <a:pt x="3325" y="660"/>
                  </a:lnTo>
                  <a:lnTo>
                    <a:pt x="3353" y="691"/>
                  </a:lnTo>
                  <a:lnTo>
                    <a:pt x="3374" y="727"/>
                  </a:lnTo>
                  <a:lnTo>
                    <a:pt x="3391" y="767"/>
                  </a:lnTo>
                  <a:lnTo>
                    <a:pt x="3401" y="807"/>
                  </a:lnTo>
                  <a:lnTo>
                    <a:pt x="3405" y="850"/>
                  </a:lnTo>
                  <a:lnTo>
                    <a:pt x="3399" y="904"/>
                  </a:lnTo>
                  <a:lnTo>
                    <a:pt x="3384" y="955"/>
                  </a:lnTo>
                  <a:lnTo>
                    <a:pt x="3359" y="1001"/>
                  </a:lnTo>
                  <a:lnTo>
                    <a:pt x="3325" y="1043"/>
                  </a:lnTo>
                  <a:lnTo>
                    <a:pt x="3230" y="1138"/>
                  </a:lnTo>
                  <a:lnTo>
                    <a:pt x="3281" y="1240"/>
                  </a:lnTo>
                  <a:lnTo>
                    <a:pt x="3327" y="1347"/>
                  </a:lnTo>
                  <a:lnTo>
                    <a:pt x="3361" y="1455"/>
                  </a:lnTo>
                  <a:lnTo>
                    <a:pt x="3496" y="1455"/>
                  </a:lnTo>
                  <a:lnTo>
                    <a:pt x="3551" y="1461"/>
                  </a:lnTo>
                  <a:lnTo>
                    <a:pt x="3600" y="1476"/>
                  </a:lnTo>
                  <a:lnTo>
                    <a:pt x="3646" y="1501"/>
                  </a:lnTo>
                  <a:lnTo>
                    <a:pt x="3686" y="1533"/>
                  </a:lnTo>
                  <a:lnTo>
                    <a:pt x="3720" y="1573"/>
                  </a:lnTo>
                  <a:lnTo>
                    <a:pt x="3745" y="1619"/>
                  </a:lnTo>
                  <a:lnTo>
                    <a:pt x="3760" y="1670"/>
                  </a:lnTo>
                  <a:lnTo>
                    <a:pt x="3766" y="1725"/>
                  </a:lnTo>
                  <a:lnTo>
                    <a:pt x="3766" y="2035"/>
                  </a:lnTo>
                  <a:lnTo>
                    <a:pt x="3760" y="2089"/>
                  </a:lnTo>
                  <a:lnTo>
                    <a:pt x="3745" y="2140"/>
                  </a:lnTo>
                  <a:lnTo>
                    <a:pt x="3720" y="2186"/>
                  </a:lnTo>
                  <a:lnTo>
                    <a:pt x="3688" y="2226"/>
                  </a:lnTo>
                  <a:lnTo>
                    <a:pt x="3648" y="2260"/>
                  </a:lnTo>
                  <a:lnTo>
                    <a:pt x="3602" y="2285"/>
                  </a:lnTo>
                  <a:lnTo>
                    <a:pt x="3551" y="2300"/>
                  </a:lnTo>
                  <a:lnTo>
                    <a:pt x="3496" y="2306"/>
                  </a:lnTo>
                  <a:lnTo>
                    <a:pt x="3357" y="2306"/>
                  </a:lnTo>
                  <a:lnTo>
                    <a:pt x="3321" y="2414"/>
                  </a:lnTo>
                  <a:lnTo>
                    <a:pt x="3277" y="2521"/>
                  </a:lnTo>
                  <a:lnTo>
                    <a:pt x="3224" y="2623"/>
                  </a:lnTo>
                  <a:lnTo>
                    <a:pt x="3319" y="2718"/>
                  </a:lnTo>
                  <a:lnTo>
                    <a:pt x="3347" y="2751"/>
                  </a:lnTo>
                  <a:lnTo>
                    <a:pt x="3370" y="2787"/>
                  </a:lnTo>
                  <a:lnTo>
                    <a:pt x="3386" y="2825"/>
                  </a:lnTo>
                  <a:lnTo>
                    <a:pt x="3395" y="2867"/>
                  </a:lnTo>
                  <a:lnTo>
                    <a:pt x="3399" y="2909"/>
                  </a:lnTo>
                  <a:lnTo>
                    <a:pt x="3393" y="2962"/>
                  </a:lnTo>
                  <a:lnTo>
                    <a:pt x="3378" y="3013"/>
                  </a:lnTo>
                  <a:lnTo>
                    <a:pt x="3353" y="3059"/>
                  </a:lnTo>
                  <a:lnTo>
                    <a:pt x="3319" y="3101"/>
                  </a:lnTo>
                  <a:lnTo>
                    <a:pt x="3100" y="3319"/>
                  </a:lnTo>
                  <a:lnTo>
                    <a:pt x="3068" y="3348"/>
                  </a:lnTo>
                  <a:lnTo>
                    <a:pt x="3032" y="3371"/>
                  </a:lnTo>
                  <a:lnTo>
                    <a:pt x="2994" y="3386"/>
                  </a:lnTo>
                  <a:lnTo>
                    <a:pt x="2952" y="3395"/>
                  </a:lnTo>
                  <a:lnTo>
                    <a:pt x="2910" y="3399"/>
                  </a:lnTo>
                  <a:lnTo>
                    <a:pt x="2857" y="3394"/>
                  </a:lnTo>
                  <a:lnTo>
                    <a:pt x="2805" y="3378"/>
                  </a:lnTo>
                  <a:lnTo>
                    <a:pt x="2760" y="3354"/>
                  </a:lnTo>
                  <a:lnTo>
                    <a:pt x="2718" y="3319"/>
                  </a:lnTo>
                  <a:lnTo>
                    <a:pt x="2625" y="3224"/>
                  </a:lnTo>
                  <a:lnTo>
                    <a:pt x="2520" y="3278"/>
                  </a:lnTo>
                  <a:lnTo>
                    <a:pt x="2416" y="3321"/>
                  </a:lnTo>
                  <a:lnTo>
                    <a:pt x="2305" y="3357"/>
                  </a:lnTo>
                  <a:lnTo>
                    <a:pt x="2305" y="3492"/>
                  </a:lnTo>
                  <a:lnTo>
                    <a:pt x="2301" y="3546"/>
                  </a:lnTo>
                  <a:lnTo>
                    <a:pt x="2284" y="3597"/>
                  </a:lnTo>
                  <a:lnTo>
                    <a:pt x="2260" y="3643"/>
                  </a:lnTo>
                  <a:lnTo>
                    <a:pt x="2227" y="3683"/>
                  </a:lnTo>
                  <a:lnTo>
                    <a:pt x="2187" y="3715"/>
                  </a:lnTo>
                  <a:lnTo>
                    <a:pt x="2142" y="3740"/>
                  </a:lnTo>
                  <a:lnTo>
                    <a:pt x="2090" y="3757"/>
                  </a:lnTo>
                  <a:lnTo>
                    <a:pt x="2035" y="3763"/>
                  </a:lnTo>
                  <a:lnTo>
                    <a:pt x="1725" y="3763"/>
                  </a:lnTo>
                  <a:lnTo>
                    <a:pt x="1672" y="3757"/>
                  </a:lnTo>
                  <a:lnTo>
                    <a:pt x="1621" y="3742"/>
                  </a:lnTo>
                  <a:lnTo>
                    <a:pt x="1575" y="3715"/>
                  </a:lnTo>
                  <a:lnTo>
                    <a:pt x="1535" y="3683"/>
                  </a:lnTo>
                  <a:lnTo>
                    <a:pt x="1503" y="3643"/>
                  </a:lnTo>
                  <a:lnTo>
                    <a:pt x="1478" y="3597"/>
                  </a:lnTo>
                  <a:lnTo>
                    <a:pt x="1461" y="3546"/>
                  </a:lnTo>
                  <a:lnTo>
                    <a:pt x="1455" y="3492"/>
                  </a:lnTo>
                  <a:lnTo>
                    <a:pt x="1455" y="3357"/>
                  </a:lnTo>
                  <a:lnTo>
                    <a:pt x="1347" y="3321"/>
                  </a:lnTo>
                  <a:lnTo>
                    <a:pt x="1240" y="3278"/>
                  </a:lnTo>
                  <a:lnTo>
                    <a:pt x="1138" y="3224"/>
                  </a:lnTo>
                  <a:lnTo>
                    <a:pt x="1042" y="3319"/>
                  </a:lnTo>
                  <a:lnTo>
                    <a:pt x="1012" y="3348"/>
                  </a:lnTo>
                  <a:lnTo>
                    <a:pt x="976" y="3371"/>
                  </a:lnTo>
                  <a:lnTo>
                    <a:pt x="936" y="3386"/>
                  </a:lnTo>
                  <a:lnTo>
                    <a:pt x="894" y="3395"/>
                  </a:lnTo>
                  <a:lnTo>
                    <a:pt x="852" y="3399"/>
                  </a:lnTo>
                  <a:lnTo>
                    <a:pt x="799" y="3394"/>
                  </a:lnTo>
                  <a:lnTo>
                    <a:pt x="750" y="3378"/>
                  </a:lnTo>
                  <a:lnTo>
                    <a:pt x="704" y="3354"/>
                  </a:lnTo>
                  <a:lnTo>
                    <a:pt x="662" y="3319"/>
                  </a:lnTo>
                  <a:lnTo>
                    <a:pt x="443" y="3101"/>
                  </a:lnTo>
                  <a:lnTo>
                    <a:pt x="411" y="3065"/>
                  </a:lnTo>
                  <a:lnTo>
                    <a:pt x="388" y="3023"/>
                  </a:lnTo>
                  <a:lnTo>
                    <a:pt x="373" y="2979"/>
                  </a:lnTo>
                  <a:lnTo>
                    <a:pt x="365" y="2933"/>
                  </a:lnTo>
                  <a:lnTo>
                    <a:pt x="365" y="2886"/>
                  </a:lnTo>
                  <a:lnTo>
                    <a:pt x="373" y="2840"/>
                  </a:lnTo>
                  <a:lnTo>
                    <a:pt x="388" y="2796"/>
                  </a:lnTo>
                  <a:lnTo>
                    <a:pt x="411" y="2754"/>
                  </a:lnTo>
                  <a:lnTo>
                    <a:pt x="443" y="2718"/>
                  </a:lnTo>
                  <a:lnTo>
                    <a:pt x="537" y="2623"/>
                  </a:lnTo>
                  <a:lnTo>
                    <a:pt x="485" y="2521"/>
                  </a:lnTo>
                  <a:lnTo>
                    <a:pt x="442" y="2414"/>
                  </a:lnTo>
                  <a:lnTo>
                    <a:pt x="405" y="2306"/>
                  </a:lnTo>
                  <a:lnTo>
                    <a:pt x="270" y="2306"/>
                  </a:lnTo>
                  <a:lnTo>
                    <a:pt x="217" y="2300"/>
                  </a:lnTo>
                  <a:lnTo>
                    <a:pt x="166" y="2285"/>
                  </a:lnTo>
                  <a:lnTo>
                    <a:pt x="120" y="2260"/>
                  </a:lnTo>
                  <a:lnTo>
                    <a:pt x="80" y="2226"/>
                  </a:lnTo>
                  <a:lnTo>
                    <a:pt x="48" y="2186"/>
                  </a:lnTo>
                  <a:lnTo>
                    <a:pt x="21" y="2140"/>
                  </a:lnTo>
                  <a:lnTo>
                    <a:pt x="6" y="2091"/>
                  </a:lnTo>
                  <a:lnTo>
                    <a:pt x="0" y="2035"/>
                  </a:lnTo>
                  <a:lnTo>
                    <a:pt x="0" y="1725"/>
                  </a:lnTo>
                  <a:lnTo>
                    <a:pt x="6" y="1670"/>
                  </a:lnTo>
                  <a:lnTo>
                    <a:pt x="21" y="1621"/>
                  </a:lnTo>
                  <a:lnTo>
                    <a:pt x="46" y="1575"/>
                  </a:lnTo>
                  <a:lnTo>
                    <a:pt x="80" y="1535"/>
                  </a:lnTo>
                  <a:lnTo>
                    <a:pt x="120" y="1501"/>
                  </a:lnTo>
                  <a:lnTo>
                    <a:pt x="166" y="1476"/>
                  </a:lnTo>
                  <a:lnTo>
                    <a:pt x="217" y="1461"/>
                  </a:lnTo>
                  <a:lnTo>
                    <a:pt x="270" y="1455"/>
                  </a:lnTo>
                  <a:lnTo>
                    <a:pt x="405" y="1455"/>
                  </a:lnTo>
                  <a:lnTo>
                    <a:pt x="442" y="1347"/>
                  </a:lnTo>
                  <a:lnTo>
                    <a:pt x="485" y="1240"/>
                  </a:lnTo>
                  <a:lnTo>
                    <a:pt x="537" y="1138"/>
                  </a:lnTo>
                  <a:lnTo>
                    <a:pt x="443" y="1043"/>
                  </a:lnTo>
                  <a:lnTo>
                    <a:pt x="415" y="1010"/>
                  </a:lnTo>
                  <a:lnTo>
                    <a:pt x="392" y="974"/>
                  </a:lnTo>
                  <a:lnTo>
                    <a:pt x="377" y="936"/>
                  </a:lnTo>
                  <a:lnTo>
                    <a:pt x="367" y="894"/>
                  </a:lnTo>
                  <a:lnTo>
                    <a:pt x="364" y="852"/>
                  </a:lnTo>
                  <a:lnTo>
                    <a:pt x="369" y="799"/>
                  </a:lnTo>
                  <a:lnTo>
                    <a:pt x="384" y="748"/>
                  </a:lnTo>
                  <a:lnTo>
                    <a:pt x="409" y="702"/>
                  </a:lnTo>
                  <a:lnTo>
                    <a:pt x="443" y="660"/>
                  </a:lnTo>
                  <a:lnTo>
                    <a:pt x="664" y="441"/>
                  </a:lnTo>
                  <a:lnTo>
                    <a:pt x="696" y="413"/>
                  </a:lnTo>
                  <a:lnTo>
                    <a:pt x="732" y="392"/>
                  </a:lnTo>
                  <a:lnTo>
                    <a:pt x="771" y="375"/>
                  </a:lnTo>
                  <a:lnTo>
                    <a:pt x="812" y="365"/>
                  </a:lnTo>
                  <a:lnTo>
                    <a:pt x="854" y="362"/>
                  </a:lnTo>
                  <a:lnTo>
                    <a:pt x="907" y="367"/>
                  </a:lnTo>
                  <a:lnTo>
                    <a:pt x="959" y="383"/>
                  </a:lnTo>
                  <a:lnTo>
                    <a:pt x="1004" y="407"/>
                  </a:lnTo>
                  <a:lnTo>
                    <a:pt x="1046" y="441"/>
                  </a:lnTo>
                  <a:lnTo>
                    <a:pt x="1141" y="537"/>
                  </a:lnTo>
                  <a:lnTo>
                    <a:pt x="1244" y="483"/>
                  </a:lnTo>
                  <a:lnTo>
                    <a:pt x="1349" y="440"/>
                  </a:lnTo>
                  <a:lnTo>
                    <a:pt x="1459" y="405"/>
                  </a:lnTo>
                  <a:lnTo>
                    <a:pt x="1459" y="270"/>
                  </a:lnTo>
                  <a:lnTo>
                    <a:pt x="1465" y="215"/>
                  </a:lnTo>
                  <a:lnTo>
                    <a:pt x="1480" y="166"/>
                  </a:lnTo>
                  <a:lnTo>
                    <a:pt x="1505" y="120"/>
                  </a:lnTo>
                  <a:lnTo>
                    <a:pt x="1537" y="78"/>
                  </a:lnTo>
                  <a:lnTo>
                    <a:pt x="1577" y="46"/>
                  </a:lnTo>
                  <a:lnTo>
                    <a:pt x="1623" y="21"/>
                  </a:lnTo>
                  <a:lnTo>
                    <a:pt x="1674" y="6"/>
                  </a:lnTo>
                  <a:lnTo>
                    <a:pt x="1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CDCDCB"/>
                </a:solidFill>
                <a:effectLst/>
                <a:uLnTx/>
                <a:uFillTx/>
                <a:latin typeface="Calibri"/>
                <a:ea typeface="+mn-ea"/>
                <a:cs typeface="+mn-cs"/>
              </a:endParaRPr>
            </a:p>
          </p:txBody>
        </p:sp>
      </p:grpSp>
    </p:spTree>
    <p:extLst>
      <p:ext uri="{BB962C8B-B14F-4D97-AF65-F5344CB8AC3E}">
        <p14:creationId xmlns:p14="http://schemas.microsoft.com/office/powerpoint/2010/main" val="353281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A9829F81-0481-BB47-8C9B-EAD1B95BE6D6}"/>
              </a:ext>
            </a:extLst>
          </p:cNvPr>
          <p:cNvSpPr/>
          <p:nvPr/>
        </p:nvSpPr>
        <p:spPr>
          <a:xfrm>
            <a:off x="-1" y="0"/>
            <a:ext cx="12188825"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FACAB048-5171-7E43-9CA5-CFBE5A21EB9A}"/>
              </a:ext>
            </a:extLst>
          </p:cNvPr>
          <p:cNvSpPr>
            <a:spLocks noGrp="1"/>
          </p:cNvSpPr>
          <p:nvPr>
            <p:ph type="title"/>
          </p:nvPr>
        </p:nvSpPr>
        <p:spPr/>
        <p:txBody>
          <a:bodyPr/>
          <a:lstStyle/>
          <a:p>
            <a:r>
              <a:rPr lang="en-US" b="1" dirty="0">
                <a:solidFill>
                  <a:schemeClr val="bg1"/>
                </a:solidFill>
              </a:rPr>
              <a:t>Your Presenter</a:t>
            </a:r>
          </a:p>
        </p:txBody>
      </p:sp>
      <p:sp>
        <p:nvSpPr>
          <p:cNvPr id="4" name="Footer Placeholder 3">
            <a:extLst>
              <a:ext uri="{FF2B5EF4-FFF2-40B4-BE49-F238E27FC236}">
                <a16:creationId xmlns:a16="http://schemas.microsoft.com/office/drawing/2014/main" id="{7CDC761F-5A68-0445-A20B-412333AD7431}"/>
              </a:ext>
            </a:extLst>
          </p:cNvPr>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Open Sans" panose="020B0606030504020204" pitchFamily="34" charset="0"/>
              </a:rPr>
              <a:t>Confidential: Wolfpack</a:t>
            </a:r>
          </a:p>
        </p:txBody>
      </p:sp>
      <p:grpSp>
        <p:nvGrpSpPr>
          <p:cNvPr id="27" name="Group 26">
            <a:extLst>
              <a:ext uri="{FF2B5EF4-FFF2-40B4-BE49-F238E27FC236}">
                <a16:creationId xmlns:a16="http://schemas.microsoft.com/office/drawing/2014/main" id="{EB407201-CB13-EF4C-99AF-20C71AFEF0FE}"/>
              </a:ext>
            </a:extLst>
          </p:cNvPr>
          <p:cNvGrpSpPr/>
          <p:nvPr/>
        </p:nvGrpSpPr>
        <p:grpSpPr>
          <a:xfrm>
            <a:off x="106149" y="0"/>
            <a:ext cx="12079500" cy="6856552"/>
            <a:chOff x="1223948" y="0"/>
            <a:chExt cx="10313616" cy="6856552"/>
          </a:xfrm>
        </p:grpSpPr>
        <p:cxnSp>
          <p:nvCxnSpPr>
            <p:cNvPr id="50" name="Straight Arrow Connector 49">
              <a:extLst>
                <a:ext uri="{FF2B5EF4-FFF2-40B4-BE49-F238E27FC236}">
                  <a16:creationId xmlns:a16="http://schemas.microsoft.com/office/drawing/2014/main" id="{D2804183-721B-F543-9165-4A115733E0BE}"/>
                </a:ext>
              </a:extLst>
            </p:cNvPr>
            <p:cNvCxnSpPr/>
            <p:nvPr/>
          </p:nvCxnSpPr>
          <p:spPr>
            <a:xfrm flipH="1">
              <a:off x="1223948" y="0"/>
              <a:ext cx="2492896" cy="2492896"/>
            </a:xfrm>
            <a:prstGeom prst="straightConnector1">
              <a:avLst/>
            </a:prstGeom>
            <a:ln>
              <a:solidFill>
                <a:schemeClr val="bg1">
                  <a:alpha val="40000"/>
                </a:schemeClr>
              </a:solidFill>
              <a:headEnd type="none" w="med" len="med"/>
              <a:tailEnd type="diamond"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4E2D386-095B-9B4D-8B45-4C69C2EE69D5}"/>
                </a:ext>
              </a:extLst>
            </p:cNvPr>
            <p:cNvCxnSpPr>
              <a:cxnSpLocks/>
            </p:cNvCxnSpPr>
            <p:nvPr/>
          </p:nvCxnSpPr>
          <p:spPr>
            <a:xfrm flipH="1">
              <a:off x="1390972" y="6094323"/>
              <a:ext cx="762229" cy="762229"/>
            </a:xfrm>
            <a:prstGeom prst="straightConnector1">
              <a:avLst/>
            </a:prstGeom>
            <a:ln>
              <a:solidFill>
                <a:schemeClr val="bg1">
                  <a:alpha val="40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DB411F1-B6D4-2045-9C7C-58C13F8D6114}"/>
                </a:ext>
              </a:extLst>
            </p:cNvPr>
            <p:cNvCxnSpPr>
              <a:cxnSpLocks/>
            </p:cNvCxnSpPr>
            <p:nvPr/>
          </p:nvCxnSpPr>
          <p:spPr>
            <a:xfrm flipH="1">
              <a:off x="3355186" y="0"/>
              <a:ext cx="995332" cy="995332"/>
            </a:xfrm>
            <a:prstGeom prst="straightConnector1">
              <a:avLst/>
            </a:prstGeom>
            <a:ln>
              <a:solidFill>
                <a:schemeClr val="bg1">
                  <a:alpha val="40000"/>
                </a:schemeClr>
              </a:solidFill>
              <a:headEnd type="none" w="med" len="med"/>
              <a:tailEnd type="diamond"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BF4F102-4EEE-BE43-9C36-5078D6A46396}"/>
                </a:ext>
              </a:extLst>
            </p:cNvPr>
            <p:cNvCxnSpPr>
              <a:cxnSpLocks/>
            </p:cNvCxnSpPr>
            <p:nvPr/>
          </p:nvCxnSpPr>
          <p:spPr>
            <a:xfrm flipH="1">
              <a:off x="9397166" y="4716154"/>
              <a:ext cx="2140398" cy="2140398"/>
            </a:xfrm>
            <a:prstGeom prst="straightConnector1">
              <a:avLst/>
            </a:prstGeom>
            <a:ln>
              <a:solidFill>
                <a:schemeClr val="bg1">
                  <a:alpha val="40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FE3DEA6-25D6-514E-8F68-A497F9C6B9EB}"/>
                </a:ext>
              </a:extLst>
            </p:cNvPr>
            <p:cNvCxnSpPr>
              <a:cxnSpLocks/>
            </p:cNvCxnSpPr>
            <p:nvPr/>
          </p:nvCxnSpPr>
          <p:spPr>
            <a:xfrm flipH="1">
              <a:off x="8758708" y="5579636"/>
              <a:ext cx="1276916" cy="1276916"/>
            </a:xfrm>
            <a:prstGeom prst="straightConnector1">
              <a:avLst/>
            </a:prstGeom>
            <a:ln>
              <a:solidFill>
                <a:schemeClr val="bg1">
                  <a:alpha val="40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grpSp>
      <p:sp>
        <p:nvSpPr>
          <p:cNvPr id="55" name="TextBox 10">
            <a:extLst>
              <a:ext uri="{FF2B5EF4-FFF2-40B4-BE49-F238E27FC236}">
                <a16:creationId xmlns:a16="http://schemas.microsoft.com/office/drawing/2014/main" id="{C28F8C4A-E91C-594B-BCC2-747AF5898DE3}"/>
              </a:ext>
            </a:extLst>
          </p:cNvPr>
          <p:cNvSpPr txBox="1">
            <a:spLocks noChangeArrowheads="1"/>
          </p:cNvSpPr>
          <p:nvPr/>
        </p:nvSpPr>
        <p:spPr bwMode="auto">
          <a:xfrm>
            <a:off x="6175692" y="4564285"/>
            <a:ext cx="5176520" cy="1384995"/>
          </a:xfrm>
          <a:prstGeom prst="rect">
            <a:avLst/>
          </a:prstGeom>
          <a:solidFill>
            <a:schemeClr val="bg1"/>
          </a:solidFill>
          <a:ln>
            <a:noFill/>
            <a:headEnd/>
            <a:tailEnd/>
          </a:ln>
          <a:effec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ZA"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ZA"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prstClr val="black"/>
                </a:solidFill>
                <a:effectLst/>
                <a:uLnTx/>
                <a:uFillTx/>
                <a:latin typeface="Calibri"/>
                <a:ea typeface="+mn-ea"/>
                <a:cs typeface="+mn-cs"/>
              </a:rPr>
              <a:t>Craig Rosewarne</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prstClr val="black"/>
                </a:solidFill>
                <a:effectLst/>
                <a:uLnTx/>
                <a:uFillTx/>
                <a:latin typeface="Calibri"/>
                <a:ea typeface="+mn-ea"/>
                <a:cs typeface="+mn-cs"/>
              </a:rPr>
              <a:t>MBA, CISSP, CISM, CVE, ISO 27001 Lead Implementer &amp; Auditor, ISO 27035 Lead Incident Response Professional, Certified ISO 27005 Risk, COBIT &amp; ITIL trainer</a:t>
            </a:r>
          </a:p>
        </p:txBody>
      </p:sp>
      <p:sp>
        <p:nvSpPr>
          <p:cNvPr id="56" name="TextBox 8">
            <a:extLst>
              <a:ext uri="{FF2B5EF4-FFF2-40B4-BE49-F238E27FC236}">
                <a16:creationId xmlns:a16="http://schemas.microsoft.com/office/drawing/2014/main" id="{A2ADBE6D-E941-2D41-BEDC-73671331C1A7}"/>
              </a:ext>
            </a:extLst>
          </p:cNvPr>
          <p:cNvSpPr txBox="1">
            <a:spLocks noChangeArrowheads="1"/>
          </p:cNvSpPr>
          <p:nvPr/>
        </p:nvSpPr>
        <p:spPr bwMode="auto">
          <a:xfrm>
            <a:off x="6175692" y="1236620"/>
            <a:ext cx="5176520" cy="3342041"/>
          </a:xfrm>
          <a:prstGeom prst="rect">
            <a:avLst/>
          </a:prstGeom>
          <a:solidFill>
            <a:schemeClr val="bg1"/>
          </a:solidFill>
          <a:ln w="9525">
            <a:noFill/>
            <a:miter lim="800000"/>
            <a:headEnd/>
            <a:tailEnd/>
          </a:ln>
        </p:spPr>
        <p:txBody>
          <a:bodyPr wrap="square" lIns="108000" tIns="108000" rIns="108000" bIns="108000">
            <a:spAutoFit/>
          </a:bodyPr>
          <a:lstStyle/>
          <a:p>
            <a:pPr marL="0" marR="0" lvl="0" indent="0" algn="just" defTabSz="1218987"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black"/>
                </a:solidFill>
                <a:effectLst/>
                <a:uLnTx/>
                <a:uFillTx/>
                <a:latin typeface="Verdana" pitchFamily="34" charset="0"/>
                <a:ea typeface="+mn-ea"/>
                <a:cs typeface="+mn-cs"/>
              </a:rPr>
              <a:t>Craig is the MD of Wolfpack Information Risk - a South African firm established in 2011 that specialises in cyber threat intelligence, research, training, awareness and advisory services. A community of 9000+ information and cyber security specialists subscribe to their regular community updates.</a:t>
            </a:r>
          </a:p>
          <a:p>
            <a:pPr marL="0" marR="0" lvl="0" indent="0" algn="just" defTabSz="1218987" rtl="0" eaLnBrk="1" fontAlgn="auto" latinLnBrk="0" hangingPunct="1">
              <a:lnSpc>
                <a:spcPct val="100000"/>
              </a:lnSpc>
              <a:spcBef>
                <a:spcPts val="0"/>
              </a:spcBef>
              <a:spcAft>
                <a:spcPts val="0"/>
              </a:spcAft>
              <a:buClrTx/>
              <a:buSzTx/>
              <a:buFontTx/>
              <a:buNone/>
              <a:tabLst/>
              <a:defRPr/>
            </a:pPr>
            <a:endParaRPr kumimoji="0" lang="en-ZA" sz="11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0" marR="0" lvl="0" indent="0" algn="just" defTabSz="1218987"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dirty="0">
                <a:ln>
                  <a:noFill/>
                </a:ln>
                <a:solidFill>
                  <a:prstClr val="black"/>
                </a:solidFill>
                <a:effectLst/>
                <a:uLnTx/>
                <a:uFillTx/>
                <a:latin typeface="Verdana" pitchFamily="34" charset="0"/>
                <a:ea typeface="+mn-ea"/>
                <a:cs typeface="+mn-cs"/>
              </a:rPr>
              <a:t>Wolfpack provides cyber risk management to government &amp; organisations &amp; also run pro-bono community initiatives to support victims of cybercrime or harassment. He provides regular opinion pieces via TV, radio and print/online media, including:</a:t>
            </a:r>
          </a:p>
          <a:p>
            <a:pPr marL="0" marR="0" lvl="0" indent="0" algn="just" defTabSz="1218987" rtl="0" eaLnBrk="1" fontAlgn="auto"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dirty="0">
                <a:ln>
                  <a:noFill/>
                </a:ln>
                <a:solidFill>
                  <a:prstClr val="black"/>
                </a:solidFill>
                <a:effectLst/>
                <a:uLnTx/>
                <a:uFillTx/>
                <a:latin typeface="Verdana" pitchFamily="34" charset="0"/>
                <a:ea typeface="+mn-ea"/>
                <a:cs typeface="+mn-cs"/>
              </a:rPr>
              <a:t> </a:t>
            </a:r>
          </a:p>
          <a:p>
            <a:pPr marL="0" marR="0" lvl="0" indent="0" algn="just" defTabSz="1218987" rtl="0" eaLnBrk="1" fontAlgn="auto" latinLnBrk="0" hangingPunct="1">
              <a:lnSpc>
                <a:spcPct val="100000"/>
              </a:lnSpc>
              <a:spcBef>
                <a:spcPts val="0"/>
              </a:spcBef>
              <a:spcAft>
                <a:spcPts val="0"/>
              </a:spcAft>
              <a:buClrTx/>
              <a:buSzTx/>
              <a:buFontTx/>
              <a:buNone/>
              <a:tabLst/>
              <a:defRPr/>
            </a:pPr>
            <a:endParaRPr kumimoji="0" lang="en-ZA" sz="11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0" marR="0" lvl="0" indent="0" algn="just" defTabSz="1218987" rtl="0" eaLnBrk="1" fontAlgn="auto" latinLnBrk="0" hangingPunct="1">
              <a:lnSpc>
                <a:spcPct val="100000"/>
              </a:lnSpc>
              <a:spcBef>
                <a:spcPts val="0"/>
              </a:spcBef>
              <a:spcAft>
                <a:spcPts val="0"/>
              </a:spcAft>
              <a:buClrTx/>
              <a:buSzTx/>
              <a:buFontTx/>
              <a:buNone/>
              <a:tabLst/>
              <a:defRPr/>
            </a:pPr>
            <a:endParaRPr kumimoji="0" lang="en-ZA" sz="11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0" marR="0" lvl="0" indent="0" algn="just" defTabSz="1218987" rtl="0" eaLnBrk="1" fontAlgn="auto" latinLnBrk="0" hangingPunct="1">
              <a:lnSpc>
                <a:spcPct val="100000"/>
              </a:lnSpc>
              <a:spcBef>
                <a:spcPts val="0"/>
              </a:spcBef>
              <a:spcAft>
                <a:spcPts val="0"/>
              </a:spcAft>
              <a:buClrTx/>
              <a:buSzTx/>
              <a:buFontTx/>
              <a:buNone/>
              <a:tabLst/>
              <a:defRPr/>
            </a:pPr>
            <a:endParaRPr kumimoji="0" lang="en-ZA" sz="11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0" marR="0" lvl="0" indent="0" algn="just" defTabSz="1218987" rtl="0" eaLnBrk="1" fontAlgn="auto" latinLnBrk="0" hangingPunct="1">
              <a:lnSpc>
                <a:spcPct val="100000"/>
              </a:lnSpc>
              <a:spcBef>
                <a:spcPts val="0"/>
              </a:spcBef>
              <a:spcAft>
                <a:spcPts val="0"/>
              </a:spcAft>
              <a:buClrTx/>
              <a:buSzTx/>
              <a:buFontTx/>
              <a:buNone/>
              <a:tabLst/>
              <a:defRPr/>
            </a:pPr>
            <a:endParaRPr kumimoji="0" lang="en-ZA" sz="11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0" marR="0" lvl="0" indent="0" algn="just" defTabSz="1218987" rtl="0" eaLnBrk="1" fontAlgn="auto" latinLnBrk="0" hangingPunct="1">
              <a:lnSpc>
                <a:spcPct val="100000"/>
              </a:lnSpc>
              <a:spcBef>
                <a:spcPts val="0"/>
              </a:spcBef>
              <a:spcAft>
                <a:spcPts val="0"/>
              </a:spcAft>
              <a:buClrTx/>
              <a:buSzTx/>
              <a:buFontTx/>
              <a:buNone/>
              <a:tabLst/>
              <a:defRPr/>
            </a:pPr>
            <a:endParaRPr kumimoji="0" lang="en-ZA" sz="11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0" marR="0" lvl="0" indent="0" algn="just" defTabSz="1218987" rtl="0" eaLnBrk="1" fontAlgn="auto" latinLnBrk="0" hangingPunct="1">
              <a:lnSpc>
                <a:spcPct val="100000"/>
              </a:lnSpc>
              <a:spcBef>
                <a:spcPts val="0"/>
              </a:spcBef>
              <a:spcAft>
                <a:spcPts val="0"/>
              </a:spcAft>
              <a:buClrTx/>
              <a:buSzTx/>
              <a:buFontTx/>
              <a:buNone/>
              <a:tabLst/>
              <a:defRPr/>
            </a:pPr>
            <a:endParaRPr kumimoji="0" lang="en-ZA" sz="11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0" marR="0" lvl="0" indent="0" algn="just" defTabSz="1218987" rtl="0" eaLnBrk="1" fontAlgn="auto" latinLnBrk="0" hangingPunct="1">
              <a:lnSpc>
                <a:spcPct val="100000"/>
              </a:lnSpc>
              <a:spcBef>
                <a:spcPts val="0"/>
              </a:spcBef>
              <a:spcAft>
                <a:spcPts val="0"/>
              </a:spcAft>
              <a:buClrTx/>
              <a:buSzTx/>
              <a:buFontTx/>
              <a:buNone/>
              <a:tabLst/>
              <a:defRPr/>
            </a:pPr>
            <a:endParaRPr kumimoji="0" lang="en-ZA" sz="11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pic>
        <p:nvPicPr>
          <p:cNvPr id="57" name="Picture 56" descr="Craig_Wolfpack.jpg">
            <a:extLst>
              <a:ext uri="{FF2B5EF4-FFF2-40B4-BE49-F238E27FC236}">
                <a16:creationId xmlns:a16="http://schemas.microsoft.com/office/drawing/2014/main" id="{62F3B397-EC01-F94A-A73A-6F3A50AEB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812" y="1222544"/>
            <a:ext cx="5246171" cy="3508586"/>
          </a:xfrm>
          <a:prstGeom prst="rect">
            <a:avLst/>
          </a:prstGeom>
        </p:spPr>
      </p:pic>
      <p:sp>
        <p:nvSpPr>
          <p:cNvPr id="58" name="TextBox 57">
            <a:extLst>
              <a:ext uri="{FF2B5EF4-FFF2-40B4-BE49-F238E27FC236}">
                <a16:creationId xmlns:a16="http://schemas.microsoft.com/office/drawing/2014/main" id="{CC3D6A6E-E769-EE47-972E-A72FEB7606E5}"/>
              </a:ext>
            </a:extLst>
          </p:cNvPr>
          <p:cNvSpPr txBox="1">
            <a:spLocks noChangeArrowheads="1"/>
          </p:cNvSpPr>
          <p:nvPr/>
        </p:nvSpPr>
        <p:spPr bwMode="auto">
          <a:xfrm>
            <a:off x="912812" y="4407731"/>
            <a:ext cx="5246171" cy="1510771"/>
          </a:xfrm>
          <a:prstGeom prst="rect">
            <a:avLst/>
          </a:prstGeom>
          <a:solidFill>
            <a:schemeClr val="bg1">
              <a:lumMod val="50000"/>
            </a:schemeClr>
          </a:solidFill>
          <a:ln w="9525">
            <a:noFill/>
            <a:miter lim="800000"/>
            <a:headEnd/>
            <a:tailEnd/>
          </a:ln>
        </p:spPr>
        <p:txBody>
          <a:bodyPr wrap="square" lIns="108000" tIns="108000" rIns="108000" bIns="108000">
            <a:spAutoFit/>
          </a:bodyPr>
          <a:lstStyle/>
          <a:p>
            <a:pPr marL="0" marR="0" lvl="0" indent="0" algn="just" defTabSz="1218987"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white"/>
                </a:solidFill>
                <a:effectLst/>
                <a:uLnTx/>
                <a:uFillTx/>
                <a:latin typeface="Verdana" pitchFamily="34" charset="0"/>
                <a:ea typeface="+mn-ea"/>
                <a:cs typeface="+mn-cs"/>
              </a:rPr>
              <a:t>Craig has over 18 years of management experience in the fields of IT &amp; cyber security. He is frequently invited to speak at local &amp; international information security, cybercrime and counter-espionage events. </a:t>
            </a:r>
          </a:p>
          <a:p>
            <a:pPr marL="0" marR="0" lvl="0" indent="0" algn="just" defTabSz="1218987"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white"/>
              </a:solidFill>
              <a:effectLst/>
              <a:uLnTx/>
              <a:uFillTx/>
              <a:latin typeface="Verdana" pitchFamily="34" charset="0"/>
              <a:ea typeface="+mn-ea"/>
              <a:cs typeface="+mn-cs"/>
            </a:endParaRPr>
          </a:p>
          <a:p>
            <a:pPr marL="0" marR="0" lvl="0" indent="0" algn="just" defTabSz="1218987"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prstClr val="white"/>
                </a:solidFill>
                <a:effectLst/>
                <a:uLnTx/>
                <a:uFillTx/>
                <a:latin typeface="Verdana" pitchFamily="34" charset="0"/>
                <a:ea typeface="+mn-ea"/>
                <a:cs typeface="+mn-cs"/>
              </a:rPr>
              <a:t>He is proudly South African and an even prouder husband and father to three healthy “cubs”.</a:t>
            </a:r>
          </a:p>
        </p:txBody>
      </p:sp>
      <p:pic>
        <p:nvPicPr>
          <p:cNvPr id="59" name="Picture 58">
            <a:extLst>
              <a:ext uri="{FF2B5EF4-FFF2-40B4-BE49-F238E27FC236}">
                <a16:creationId xmlns:a16="http://schemas.microsoft.com/office/drawing/2014/main" id="{D6570F29-BD61-164D-85ED-832AF71A81E5}"/>
              </a:ext>
            </a:extLst>
          </p:cNvPr>
          <p:cNvPicPr>
            <a:picLocks noChangeAspect="1"/>
          </p:cNvPicPr>
          <p:nvPr/>
        </p:nvPicPr>
        <p:blipFill>
          <a:blip r:embed="rId3"/>
          <a:stretch>
            <a:fillRect/>
          </a:stretch>
        </p:blipFill>
        <p:spPr>
          <a:xfrm>
            <a:off x="6338680" y="4867438"/>
            <a:ext cx="1384300" cy="205258"/>
          </a:xfrm>
          <a:prstGeom prst="rect">
            <a:avLst/>
          </a:prstGeom>
        </p:spPr>
      </p:pic>
      <p:pic>
        <p:nvPicPr>
          <p:cNvPr id="60" name="Picture 59">
            <a:extLst>
              <a:ext uri="{FF2B5EF4-FFF2-40B4-BE49-F238E27FC236}">
                <a16:creationId xmlns:a16="http://schemas.microsoft.com/office/drawing/2014/main" id="{77851729-ED74-A748-A6A1-3BCDAF7460AF}"/>
              </a:ext>
            </a:extLst>
          </p:cNvPr>
          <p:cNvPicPr>
            <a:picLocks noChangeAspect="1"/>
          </p:cNvPicPr>
          <p:nvPr/>
        </p:nvPicPr>
        <p:blipFill>
          <a:blip r:embed="rId4"/>
          <a:stretch>
            <a:fillRect/>
          </a:stretch>
        </p:blipFill>
        <p:spPr>
          <a:xfrm>
            <a:off x="10312697" y="3084435"/>
            <a:ext cx="955658" cy="658342"/>
          </a:xfrm>
          <a:prstGeom prst="rect">
            <a:avLst/>
          </a:prstGeom>
        </p:spPr>
      </p:pic>
      <p:pic>
        <p:nvPicPr>
          <p:cNvPr id="61" name="Picture 60">
            <a:extLst>
              <a:ext uri="{FF2B5EF4-FFF2-40B4-BE49-F238E27FC236}">
                <a16:creationId xmlns:a16="http://schemas.microsoft.com/office/drawing/2014/main" id="{2FAD7C06-63B5-3F49-970B-B7A8D35B2526}"/>
              </a:ext>
            </a:extLst>
          </p:cNvPr>
          <p:cNvPicPr>
            <a:picLocks noChangeAspect="1"/>
          </p:cNvPicPr>
          <p:nvPr/>
        </p:nvPicPr>
        <p:blipFill>
          <a:blip r:embed="rId5"/>
          <a:stretch>
            <a:fillRect/>
          </a:stretch>
        </p:blipFill>
        <p:spPr>
          <a:xfrm>
            <a:off x="9352909" y="3196851"/>
            <a:ext cx="873320" cy="747562"/>
          </a:xfrm>
          <a:prstGeom prst="rect">
            <a:avLst/>
          </a:prstGeom>
        </p:spPr>
      </p:pic>
      <p:pic>
        <p:nvPicPr>
          <p:cNvPr id="62" name="Picture 61">
            <a:extLst>
              <a:ext uri="{FF2B5EF4-FFF2-40B4-BE49-F238E27FC236}">
                <a16:creationId xmlns:a16="http://schemas.microsoft.com/office/drawing/2014/main" id="{4B394ABF-C7ED-014E-81C7-ABDEE4D44783}"/>
              </a:ext>
            </a:extLst>
          </p:cNvPr>
          <p:cNvPicPr>
            <a:picLocks noChangeAspect="1"/>
          </p:cNvPicPr>
          <p:nvPr/>
        </p:nvPicPr>
        <p:blipFill>
          <a:blip r:embed="rId6"/>
          <a:stretch>
            <a:fillRect/>
          </a:stretch>
        </p:blipFill>
        <p:spPr>
          <a:xfrm>
            <a:off x="8524466" y="4308995"/>
            <a:ext cx="649437" cy="649437"/>
          </a:xfrm>
          <a:prstGeom prst="rect">
            <a:avLst/>
          </a:prstGeom>
        </p:spPr>
      </p:pic>
      <p:pic>
        <p:nvPicPr>
          <p:cNvPr id="63" name="Picture 62">
            <a:extLst>
              <a:ext uri="{FF2B5EF4-FFF2-40B4-BE49-F238E27FC236}">
                <a16:creationId xmlns:a16="http://schemas.microsoft.com/office/drawing/2014/main" id="{A8EA2DFE-DC43-E94C-8F3C-D1FA6BE2482F}"/>
              </a:ext>
            </a:extLst>
          </p:cNvPr>
          <p:cNvPicPr>
            <a:picLocks noChangeAspect="1"/>
          </p:cNvPicPr>
          <p:nvPr/>
        </p:nvPicPr>
        <p:blipFill>
          <a:blip r:embed="rId7"/>
          <a:stretch>
            <a:fillRect/>
          </a:stretch>
        </p:blipFill>
        <p:spPr>
          <a:xfrm>
            <a:off x="8577296" y="3191320"/>
            <a:ext cx="734848" cy="709064"/>
          </a:xfrm>
          <a:prstGeom prst="rect">
            <a:avLst/>
          </a:prstGeom>
        </p:spPr>
      </p:pic>
      <p:pic>
        <p:nvPicPr>
          <p:cNvPr id="64" name="Picture 63">
            <a:extLst>
              <a:ext uri="{FF2B5EF4-FFF2-40B4-BE49-F238E27FC236}">
                <a16:creationId xmlns:a16="http://schemas.microsoft.com/office/drawing/2014/main" id="{232F3E4F-48C9-5546-BC34-2263C9635455}"/>
              </a:ext>
            </a:extLst>
          </p:cNvPr>
          <p:cNvPicPr>
            <a:picLocks noChangeAspect="1"/>
          </p:cNvPicPr>
          <p:nvPr/>
        </p:nvPicPr>
        <p:blipFill>
          <a:blip r:embed="rId8"/>
          <a:stretch>
            <a:fillRect/>
          </a:stretch>
        </p:blipFill>
        <p:spPr>
          <a:xfrm>
            <a:off x="10295988" y="3784902"/>
            <a:ext cx="873320" cy="724217"/>
          </a:xfrm>
          <a:prstGeom prst="rect">
            <a:avLst/>
          </a:prstGeom>
        </p:spPr>
      </p:pic>
      <p:pic>
        <p:nvPicPr>
          <p:cNvPr id="65" name="Picture 64">
            <a:extLst>
              <a:ext uri="{FF2B5EF4-FFF2-40B4-BE49-F238E27FC236}">
                <a16:creationId xmlns:a16="http://schemas.microsoft.com/office/drawing/2014/main" id="{2CAFD576-188B-6B44-842D-3991828B5423}"/>
              </a:ext>
            </a:extLst>
          </p:cNvPr>
          <p:cNvPicPr>
            <a:picLocks noChangeAspect="1"/>
          </p:cNvPicPr>
          <p:nvPr/>
        </p:nvPicPr>
        <p:blipFill>
          <a:blip r:embed="rId9"/>
          <a:stretch>
            <a:fillRect/>
          </a:stretch>
        </p:blipFill>
        <p:spPr>
          <a:xfrm>
            <a:off x="9599612" y="4034410"/>
            <a:ext cx="512492" cy="512492"/>
          </a:xfrm>
          <a:prstGeom prst="rect">
            <a:avLst/>
          </a:prstGeom>
        </p:spPr>
      </p:pic>
      <p:pic>
        <p:nvPicPr>
          <p:cNvPr id="66" name="Picture 65">
            <a:extLst>
              <a:ext uri="{FF2B5EF4-FFF2-40B4-BE49-F238E27FC236}">
                <a16:creationId xmlns:a16="http://schemas.microsoft.com/office/drawing/2014/main" id="{4DE002E0-0AE4-6244-9964-7A458AC1874B}"/>
              </a:ext>
            </a:extLst>
          </p:cNvPr>
          <p:cNvPicPr>
            <a:picLocks noChangeAspect="1"/>
          </p:cNvPicPr>
          <p:nvPr/>
        </p:nvPicPr>
        <p:blipFill rotWithShape="1">
          <a:blip r:embed="rId10"/>
          <a:srcRect l="15287" r="20000"/>
          <a:stretch/>
        </p:blipFill>
        <p:spPr>
          <a:xfrm>
            <a:off x="7590723" y="3260749"/>
            <a:ext cx="917709" cy="709064"/>
          </a:xfrm>
          <a:prstGeom prst="rect">
            <a:avLst/>
          </a:prstGeom>
        </p:spPr>
      </p:pic>
      <p:pic>
        <p:nvPicPr>
          <p:cNvPr id="67" name="Picture 66">
            <a:extLst>
              <a:ext uri="{FF2B5EF4-FFF2-40B4-BE49-F238E27FC236}">
                <a16:creationId xmlns:a16="http://schemas.microsoft.com/office/drawing/2014/main" id="{7453DA51-66BE-6645-8917-329DF7C51CB1}"/>
              </a:ext>
            </a:extLst>
          </p:cNvPr>
          <p:cNvPicPr>
            <a:picLocks noChangeAspect="1"/>
          </p:cNvPicPr>
          <p:nvPr/>
        </p:nvPicPr>
        <p:blipFill>
          <a:blip r:embed="rId11"/>
          <a:stretch>
            <a:fillRect/>
          </a:stretch>
        </p:blipFill>
        <p:spPr>
          <a:xfrm>
            <a:off x="6399212" y="3764093"/>
            <a:ext cx="917709" cy="449022"/>
          </a:xfrm>
          <a:prstGeom prst="rect">
            <a:avLst/>
          </a:prstGeom>
        </p:spPr>
      </p:pic>
      <p:pic>
        <p:nvPicPr>
          <p:cNvPr id="68" name="Picture 67">
            <a:extLst>
              <a:ext uri="{FF2B5EF4-FFF2-40B4-BE49-F238E27FC236}">
                <a16:creationId xmlns:a16="http://schemas.microsoft.com/office/drawing/2014/main" id="{C4105CC1-803A-F349-8381-DA024BF06DF4}"/>
              </a:ext>
            </a:extLst>
          </p:cNvPr>
          <p:cNvPicPr>
            <a:picLocks noChangeAspect="1"/>
          </p:cNvPicPr>
          <p:nvPr/>
        </p:nvPicPr>
        <p:blipFill>
          <a:blip r:embed="rId12"/>
          <a:stretch>
            <a:fillRect/>
          </a:stretch>
        </p:blipFill>
        <p:spPr>
          <a:xfrm>
            <a:off x="6424612" y="4280280"/>
            <a:ext cx="1117600" cy="450850"/>
          </a:xfrm>
          <a:prstGeom prst="rect">
            <a:avLst/>
          </a:prstGeom>
        </p:spPr>
      </p:pic>
      <p:pic>
        <p:nvPicPr>
          <p:cNvPr id="69" name="Picture 68">
            <a:extLst>
              <a:ext uri="{FF2B5EF4-FFF2-40B4-BE49-F238E27FC236}">
                <a16:creationId xmlns:a16="http://schemas.microsoft.com/office/drawing/2014/main" id="{002A2B4A-DAAB-C044-8077-6A1649872F34}"/>
              </a:ext>
            </a:extLst>
          </p:cNvPr>
          <p:cNvPicPr>
            <a:picLocks noChangeAspect="1"/>
          </p:cNvPicPr>
          <p:nvPr/>
        </p:nvPicPr>
        <p:blipFill rotWithShape="1">
          <a:blip r:embed="rId13"/>
          <a:srcRect t="28033" b="25755"/>
          <a:stretch/>
        </p:blipFill>
        <p:spPr>
          <a:xfrm>
            <a:off x="9718861" y="4625029"/>
            <a:ext cx="1274427" cy="353364"/>
          </a:xfrm>
          <a:prstGeom prst="rect">
            <a:avLst/>
          </a:prstGeom>
        </p:spPr>
      </p:pic>
      <p:pic>
        <p:nvPicPr>
          <p:cNvPr id="70" name="Picture 69">
            <a:extLst>
              <a:ext uri="{FF2B5EF4-FFF2-40B4-BE49-F238E27FC236}">
                <a16:creationId xmlns:a16="http://schemas.microsoft.com/office/drawing/2014/main" id="{52378FD0-373F-4344-8080-89876C2A607F}"/>
              </a:ext>
            </a:extLst>
          </p:cNvPr>
          <p:cNvPicPr>
            <a:picLocks noChangeAspect="1"/>
          </p:cNvPicPr>
          <p:nvPr/>
        </p:nvPicPr>
        <p:blipFill rotWithShape="1">
          <a:blip r:embed="rId14"/>
          <a:srcRect t="28590" b="32824"/>
          <a:stretch/>
        </p:blipFill>
        <p:spPr>
          <a:xfrm>
            <a:off x="6324408" y="3337652"/>
            <a:ext cx="1117600" cy="304781"/>
          </a:xfrm>
          <a:prstGeom prst="rect">
            <a:avLst/>
          </a:prstGeom>
        </p:spPr>
      </p:pic>
      <p:pic>
        <p:nvPicPr>
          <p:cNvPr id="71" name="Picture 70">
            <a:extLst>
              <a:ext uri="{FF2B5EF4-FFF2-40B4-BE49-F238E27FC236}">
                <a16:creationId xmlns:a16="http://schemas.microsoft.com/office/drawing/2014/main" id="{82341E9A-FEB7-7E47-8E44-A5FA0A84E7FF}"/>
              </a:ext>
            </a:extLst>
          </p:cNvPr>
          <p:cNvPicPr>
            <a:picLocks noChangeAspect="1"/>
          </p:cNvPicPr>
          <p:nvPr/>
        </p:nvPicPr>
        <p:blipFill>
          <a:blip r:embed="rId15"/>
          <a:stretch>
            <a:fillRect/>
          </a:stretch>
        </p:blipFill>
        <p:spPr>
          <a:xfrm>
            <a:off x="7755389" y="4100297"/>
            <a:ext cx="455973" cy="717398"/>
          </a:xfrm>
          <a:prstGeom prst="rect">
            <a:avLst/>
          </a:prstGeom>
        </p:spPr>
      </p:pic>
      <p:pic>
        <p:nvPicPr>
          <p:cNvPr id="72" name="Picture 71">
            <a:extLst>
              <a:ext uri="{FF2B5EF4-FFF2-40B4-BE49-F238E27FC236}">
                <a16:creationId xmlns:a16="http://schemas.microsoft.com/office/drawing/2014/main" id="{0FEA528E-4E36-D843-B688-1EA37499C9CA}"/>
              </a:ext>
            </a:extLst>
          </p:cNvPr>
          <p:cNvPicPr>
            <a:picLocks noChangeAspect="1"/>
          </p:cNvPicPr>
          <p:nvPr/>
        </p:nvPicPr>
        <p:blipFill>
          <a:blip r:embed="rId16"/>
          <a:stretch>
            <a:fillRect/>
          </a:stretch>
        </p:blipFill>
        <p:spPr>
          <a:xfrm>
            <a:off x="8670491" y="3882009"/>
            <a:ext cx="512493" cy="512493"/>
          </a:xfrm>
          <a:prstGeom prst="rect">
            <a:avLst/>
          </a:prstGeom>
        </p:spPr>
      </p:pic>
      <p:grpSp>
        <p:nvGrpSpPr>
          <p:cNvPr id="73" name="Group 72">
            <a:extLst>
              <a:ext uri="{FF2B5EF4-FFF2-40B4-BE49-F238E27FC236}">
                <a16:creationId xmlns:a16="http://schemas.microsoft.com/office/drawing/2014/main" id="{24CA47FD-3AAF-374C-B831-FD2FA6BED99C}"/>
              </a:ext>
            </a:extLst>
          </p:cNvPr>
          <p:cNvGrpSpPr/>
          <p:nvPr/>
        </p:nvGrpSpPr>
        <p:grpSpPr>
          <a:xfrm>
            <a:off x="-1" y="0"/>
            <a:ext cx="12188825" cy="6856552"/>
            <a:chOff x="1223948" y="0"/>
            <a:chExt cx="10313616" cy="6856552"/>
          </a:xfrm>
        </p:grpSpPr>
        <p:cxnSp>
          <p:nvCxnSpPr>
            <p:cNvPr id="74" name="Straight Arrow Connector 73">
              <a:extLst>
                <a:ext uri="{FF2B5EF4-FFF2-40B4-BE49-F238E27FC236}">
                  <a16:creationId xmlns:a16="http://schemas.microsoft.com/office/drawing/2014/main" id="{47C5CF70-14B1-1F44-A8FE-A22015DA604A}"/>
                </a:ext>
              </a:extLst>
            </p:cNvPr>
            <p:cNvCxnSpPr/>
            <p:nvPr/>
          </p:nvCxnSpPr>
          <p:spPr>
            <a:xfrm flipH="1">
              <a:off x="1223948" y="0"/>
              <a:ext cx="2492896" cy="2492896"/>
            </a:xfrm>
            <a:prstGeom prst="straightConnector1">
              <a:avLst/>
            </a:prstGeom>
            <a:ln>
              <a:solidFill>
                <a:schemeClr val="bg1">
                  <a:alpha val="40000"/>
                </a:schemeClr>
              </a:solidFill>
              <a:headEnd type="none" w="med" len="med"/>
              <a:tailEnd type="diamond"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2DC02A2-357B-A14C-9DB8-E46E22B40198}"/>
                </a:ext>
              </a:extLst>
            </p:cNvPr>
            <p:cNvCxnSpPr>
              <a:cxnSpLocks/>
            </p:cNvCxnSpPr>
            <p:nvPr/>
          </p:nvCxnSpPr>
          <p:spPr>
            <a:xfrm flipH="1">
              <a:off x="1390972" y="6094323"/>
              <a:ext cx="762229" cy="762229"/>
            </a:xfrm>
            <a:prstGeom prst="straightConnector1">
              <a:avLst/>
            </a:prstGeom>
            <a:ln>
              <a:solidFill>
                <a:schemeClr val="bg1">
                  <a:alpha val="40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FD7A640-74B1-7A45-BB6F-4E983D6918AA}"/>
                </a:ext>
              </a:extLst>
            </p:cNvPr>
            <p:cNvCxnSpPr>
              <a:cxnSpLocks/>
            </p:cNvCxnSpPr>
            <p:nvPr/>
          </p:nvCxnSpPr>
          <p:spPr>
            <a:xfrm flipH="1">
              <a:off x="3355186" y="0"/>
              <a:ext cx="995332" cy="995332"/>
            </a:xfrm>
            <a:prstGeom prst="straightConnector1">
              <a:avLst/>
            </a:prstGeom>
            <a:ln>
              <a:solidFill>
                <a:schemeClr val="bg1">
                  <a:alpha val="40000"/>
                </a:schemeClr>
              </a:solidFill>
              <a:headEnd type="none" w="med" len="med"/>
              <a:tailEnd type="diamond"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AEB298E-2B6B-9745-A6AE-DA4C6F4E3AE8}"/>
                </a:ext>
              </a:extLst>
            </p:cNvPr>
            <p:cNvCxnSpPr>
              <a:cxnSpLocks/>
            </p:cNvCxnSpPr>
            <p:nvPr/>
          </p:nvCxnSpPr>
          <p:spPr>
            <a:xfrm flipH="1">
              <a:off x="9397166" y="4716154"/>
              <a:ext cx="2140398" cy="2140398"/>
            </a:xfrm>
            <a:prstGeom prst="straightConnector1">
              <a:avLst/>
            </a:prstGeom>
            <a:ln>
              <a:solidFill>
                <a:schemeClr val="bg1">
                  <a:alpha val="40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EAC61BC-06C9-3241-852E-817DA1ACEC83}"/>
                </a:ext>
              </a:extLst>
            </p:cNvPr>
            <p:cNvCxnSpPr>
              <a:cxnSpLocks/>
            </p:cNvCxnSpPr>
            <p:nvPr/>
          </p:nvCxnSpPr>
          <p:spPr>
            <a:xfrm flipH="1">
              <a:off x="8758708" y="5579636"/>
              <a:ext cx="1276916" cy="1276916"/>
            </a:xfrm>
            <a:prstGeom prst="straightConnector1">
              <a:avLst/>
            </a:prstGeom>
            <a:ln>
              <a:solidFill>
                <a:schemeClr val="bg1">
                  <a:alpha val="40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0873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1F539002-E30C-409C-93E4-9040FF3868E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32093" y="18945"/>
            <a:ext cx="12124639" cy="6820109"/>
          </a:xfrm>
        </p:spPr>
      </p:pic>
      <p:sp>
        <p:nvSpPr>
          <p:cNvPr id="16" name="Rectangle 15">
            <a:extLst>
              <a:ext uri="{FF2B5EF4-FFF2-40B4-BE49-F238E27FC236}">
                <a16:creationId xmlns:a16="http://schemas.microsoft.com/office/drawing/2014/main" id="{DDC196ED-3752-4CBB-BA56-1B75DF0E537D}"/>
              </a:ext>
            </a:extLst>
          </p:cNvPr>
          <p:cNvSpPr/>
          <p:nvPr/>
        </p:nvSpPr>
        <p:spPr>
          <a:xfrm>
            <a:off x="-26268" y="-13821"/>
            <a:ext cx="12215093" cy="7506071"/>
          </a:xfrm>
          <a:prstGeom prst="rect">
            <a:avLst/>
          </a:prstGeom>
          <a:gradFill flip="none" rotWithShape="1">
            <a:gsLst>
              <a:gs pos="5000">
                <a:schemeClr val="accent3"/>
              </a:gs>
              <a:gs pos="100000">
                <a:schemeClr val="accent3">
                  <a:lumMod val="50000"/>
                  <a:alpha val="43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66BF6B16-3A2D-40A1-8379-8C68FFDBF445}"/>
              </a:ext>
            </a:extLst>
          </p:cNvPr>
          <p:cNvSpPr>
            <a:spLocks noGrp="1"/>
          </p:cNvSpPr>
          <p:nvPr>
            <p:ph type="body" sz="quarter" idx="11"/>
          </p:nvPr>
        </p:nvSpPr>
        <p:spPr>
          <a:xfrm>
            <a:off x="909836" y="4581673"/>
            <a:ext cx="10377163" cy="1007567"/>
          </a:xfrm>
        </p:spPr>
        <p:txBody>
          <a:bodyPr/>
          <a:lstStyle/>
          <a:p>
            <a:r>
              <a:rPr lang="en-IN" dirty="0">
                <a:solidFill>
                  <a:schemeClr val="bg1"/>
                </a:solidFill>
              </a:rPr>
              <a:t>Country Risk</a:t>
            </a:r>
          </a:p>
        </p:txBody>
      </p:sp>
      <p:sp>
        <p:nvSpPr>
          <p:cNvPr id="6" name="Diamond 5">
            <a:extLst>
              <a:ext uri="{FF2B5EF4-FFF2-40B4-BE49-F238E27FC236}">
                <a16:creationId xmlns:a16="http://schemas.microsoft.com/office/drawing/2014/main" id="{B72BD343-1C28-44FB-93BF-75431E15CDDF}"/>
              </a:ext>
            </a:extLst>
          </p:cNvPr>
          <p:cNvSpPr/>
          <p:nvPr/>
        </p:nvSpPr>
        <p:spPr>
          <a:xfrm>
            <a:off x="5329178" y="2132856"/>
            <a:ext cx="1530468" cy="1530468"/>
          </a:xfrm>
          <a:prstGeom prst="diamond">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IN" sz="3600" b="1" dirty="0">
                <a:solidFill>
                  <a:prstClr val="white"/>
                </a:solidFill>
                <a:latin typeface="Open Sans" panose="020B0606030504020204" pitchFamily="34" charset="0"/>
                <a:ea typeface="Open Sans" panose="020B0606030504020204" pitchFamily="34" charset="0"/>
                <a:cs typeface="Open Sans" panose="020B0606030504020204" pitchFamily="34" charset="0"/>
              </a:rPr>
              <a:t>1</a:t>
            </a:r>
            <a:endParaRPr kumimoji="0" lang="en-IN" sz="3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12B6F7E6-252C-415B-AC5F-86B063574962}"/>
              </a:ext>
            </a:extLst>
          </p:cNvPr>
          <p:cNvGrpSpPr/>
          <p:nvPr/>
        </p:nvGrpSpPr>
        <p:grpSpPr>
          <a:xfrm>
            <a:off x="1223948" y="0"/>
            <a:ext cx="10313616" cy="6856552"/>
            <a:chOff x="1223948" y="0"/>
            <a:chExt cx="10313616" cy="6856552"/>
          </a:xfrm>
        </p:grpSpPr>
        <p:cxnSp>
          <p:nvCxnSpPr>
            <p:cNvPr id="9" name="Straight Arrow Connector 8">
              <a:extLst>
                <a:ext uri="{FF2B5EF4-FFF2-40B4-BE49-F238E27FC236}">
                  <a16:creationId xmlns:a16="http://schemas.microsoft.com/office/drawing/2014/main" id="{D12FEBFD-5C4B-4693-9C54-0331ED808530}"/>
                </a:ext>
              </a:extLst>
            </p:cNvPr>
            <p:cNvCxnSpPr/>
            <p:nvPr/>
          </p:nvCxnSpPr>
          <p:spPr>
            <a:xfrm flipH="1">
              <a:off x="1223948" y="0"/>
              <a:ext cx="2492896" cy="2492896"/>
            </a:xfrm>
            <a:prstGeom prst="straightConnector1">
              <a:avLst/>
            </a:prstGeom>
            <a:ln>
              <a:solidFill>
                <a:schemeClr val="bg1">
                  <a:alpha val="48000"/>
                </a:schemeClr>
              </a:solidFill>
              <a:headEnd type="none" w="med" len="med"/>
              <a:tailEnd type="diamond"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4E088E7-A983-466F-8DE3-F1B092F7DF30}"/>
                </a:ext>
              </a:extLst>
            </p:cNvPr>
            <p:cNvCxnSpPr>
              <a:cxnSpLocks/>
            </p:cNvCxnSpPr>
            <p:nvPr/>
          </p:nvCxnSpPr>
          <p:spPr>
            <a:xfrm flipH="1">
              <a:off x="1390972" y="6094323"/>
              <a:ext cx="762229" cy="762229"/>
            </a:xfrm>
            <a:prstGeom prst="straightConnector1">
              <a:avLst/>
            </a:prstGeom>
            <a:ln>
              <a:solidFill>
                <a:schemeClr val="bg1">
                  <a:alpha val="48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CEF0D1A-AAC2-4A85-B7D3-8ED6D7A617AD}"/>
                </a:ext>
              </a:extLst>
            </p:cNvPr>
            <p:cNvCxnSpPr>
              <a:cxnSpLocks/>
            </p:cNvCxnSpPr>
            <p:nvPr/>
          </p:nvCxnSpPr>
          <p:spPr>
            <a:xfrm flipH="1">
              <a:off x="3355186" y="0"/>
              <a:ext cx="995332" cy="995332"/>
            </a:xfrm>
            <a:prstGeom prst="straightConnector1">
              <a:avLst/>
            </a:prstGeom>
            <a:ln>
              <a:solidFill>
                <a:schemeClr val="bg1">
                  <a:alpha val="48000"/>
                </a:schemeClr>
              </a:solidFill>
              <a:headEnd type="none" w="med" len="med"/>
              <a:tailEnd type="diamond"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E1277E-3B6A-4F0E-945C-212340CAC419}"/>
                </a:ext>
              </a:extLst>
            </p:cNvPr>
            <p:cNvCxnSpPr>
              <a:cxnSpLocks/>
            </p:cNvCxnSpPr>
            <p:nvPr/>
          </p:nvCxnSpPr>
          <p:spPr>
            <a:xfrm flipH="1">
              <a:off x="9397166" y="4716154"/>
              <a:ext cx="2140398" cy="2140398"/>
            </a:xfrm>
            <a:prstGeom prst="straightConnector1">
              <a:avLst/>
            </a:prstGeom>
            <a:ln>
              <a:solidFill>
                <a:schemeClr val="bg1">
                  <a:alpha val="48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7A1E554-6A54-4982-9311-2905E06956D1}"/>
                </a:ext>
              </a:extLst>
            </p:cNvPr>
            <p:cNvCxnSpPr>
              <a:cxnSpLocks/>
            </p:cNvCxnSpPr>
            <p:nvPr/>
          </p:nvCxnSpPr>
          <p:spPr>
            <a:xfrm flipH="1">
              <a:off x="8758708" y="5579636"/>
              <a:ext cx="1276916" cy="1276916"/>
            </a:xfrm>
            <a:prstGeom prst="straightConnector1">
              <a:avLst/>
            </a:prstGeom>
            <a:ln>
              <a:solidFill>
                <a:schemeClr val="bg1">
                  <a:alpha val="48000"/>
                </a:schemeClr>
              </a:solidFill>
              <a:headEnd type="diamond" w="lg" len="lg"/>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014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1E159C-839F-0243-B970-CFC3EA43EC5E}"/>
              </a:ext>
            </a:extLst>
          </p:cNvPr>
          <p:cNvSpPr>
            <a:spLocks noGrp="1"/>
          </p:cNvSpPr>
          <p:nvPr>
            <p:ph type="sldNum" sz="quarter" idx="14"/>
          </p:nvPr>
        </p:nvSpPr>
        <p:spPr/>
        <p:txBody>
          <a:bodyPr/>
          <a:lstStyle/>
          <a:p>
            <a:pPr marL="0" marR="0" lvl="0" indent="0" algn="r" defTabSz="383022" rtl="0" eaLnBrk="0" fontAlgn="base" latinLnBrk="0" hangingPunct="0">
              <a:lnSpc>
                <a:spcPct val="100000"/>
              </a:lnSpc>
              <a:spcBef>
                <a:spcPct val="0"/>
              </a:spcBef>
              <a:spcAft>
                <a:spcPct val="0"/>
              </a:spcAft>
              <a:buClrTx/>
              <a:buSzTx/>
              <a:buFontTx/>
              <a:buNone/>
              <a:tabLst/>
              <a:defRPr/>
            </a:pPr>
            <a:fld id="{B68B3025-3F35-A74C-BAEC-4C1E7A90F9C0}" type="slidenum">
              <a:rPr kumimoji="0" lang="en-US" sz="1300" b="0" i="0" u="none" strike="noStrike" kern="1200" cap="none" spc="0" normalizeH="0" baseline="0" noProof="0">
                <a:ln>
                  <a:noFill/>
                </a:ln>
                <a:solidFill>
                  <a:prstClr val="white"/>
                </a:solidFill>
                <a:effectLst/>
                <a:uLnTx/>
                <a:uFillTx/>
                <a:latin typeface="Open Sans" panose="020B0606030504020204" pitchFamily="34" charset="0"/>
              </a:rPr>
              <a:pPr marL="0" marR="0" lvl="0" indent="0" algn="r" defTabSz="383022" rtl="0" eaLnBrk="0" fontAlgn="base" latinLnBrk="0" hangingPunct="0">
                <a:lnSpc>
                  <a:spcPct val="100000"/>
                </a:lnSpc>
                <a:spcBef>
                  <a:spcPct val="0"/>
                </a:spcBef>
                <a:spcAft>
                  <a:spcPct val="0"/>
                </a:spcAft>
                <a:buClrTx/>
                <a:buSzTx/>
                <a:buFontTx/>
                <a:buNone/>
                <a:tabLst/>
                <a:defRPr/>
              </a:pPr>
              <a:t>6</a:t>
            </a:fld>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30722" name="Title 2">
            <a:extLst>
              <a:ext uri="{FF2B5EF4-FFF2-40B4-BE49-F238E27FC236}">
                <a16:creationId xmlns:a16="http://schemas.microsoft.com/office/drawing/2014/main" id="{606DB62C-FB78-B94B-BA97-7F5BCD31EB71}"/>
              </a:ext>
            </a:extLst>
          </p:cNvPr>
          <p:cNvSpPr>
            <a:spLocks noGrp="1" noChangeArrowheads="1"/>
          </p:cNvSpPr>
          <p:nvPr>
            <p:ph type="title"/>
          </p:nvPr>
        </p:nvSpPr>
        <p:spPr/>
        <p:txBody>
          <a:bodyPr/>
          <a:lstStyle/>
          <a:p>
            <a:pPr eaLnBrk="1" hangingPunct="1"/>
            <a:r>
              <a:rPr lang="en-US" altLang="en-US" b="1">
                <a:latin typeface="Open Sans" panose="020B0606030504020204"/>
                <a:ea typeface="Open Sans" panose="020B0606030504020204"/>
                <a:cs typeface="Open Sans" panose="020B0606030504020204"/>
              </a:rPr>
              <a:t>The World Economy</a:t>
            </a:r>
          </a:p>
        </p:txBody>
      </p:sp>
      <p:sp>
        <p:nvSpPr>
          <p:cNvPr id="4" name="Footer Placeholder 3">
            <a:extLst>
              <a:ext uri="{FF2B5EF4-FFF2-40B4-BE49-F238E27FC236}">
                <a16:creationId xmlns:a16="http://schemas.microsoft.com/office/drawing/2014/main" id="{84DC8C58-C498-644F-9310-036F52658AE1}"/>
              </a:ext>
            </a:extLst>
          </p:cNvPr>
          <p:cNvSpPr>
            <a:spLocks noGrp="1"/>
          </p:cNvSpPr>
          <p:nvPr>
            <p:ph type="ftr" sz="quarter" idx="15"/>
          </p:nvPr>
        </p:nvSpPr>
        <p:spPr/>
        <p:txBody>
          <a:bodyPr/>
          <a:lstStyle/>
          <a:p>
            <a:pPr marL="0" marR="0" lvl="0" indent="0" algn="ctr" defTabSz="383022"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white">
                    <a:lumMod val="50000"/>
                  </a:prstClr>
                </a:solidFill>
                <a:effectLst/>
                <a:uLnTx/>
                <a:uFillTx/>
                <a:latin typeface="Open Sans" panose="020B0606030504020204" pitchFamily="34" charset="0"/>
              </a:rPr>
              <a:t>Confidential: Wolfpack</a:t>
            </a:r>
          </a:p>
        </p:txBody>
      </p:sp>
      <p:pic>
        <p:nvPicPr>
          <p:cNvPr id="30724" name="Picture 2">
            <a:extLst>
              <a:ext uri="{FF2B5EF4-FFF2-40B4-BE49-F238E27FC236}">
                <a16:creationId xmlns:a16="http://schemas.microsoft.com/office/drawing/2014/main" id="{1DCF8487-CC19-244C-8989-D0F85A17A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495" y="883314"/>
            <a:ext cx="6754641" cy="540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4">
            <a:extLst>
              <a:ext uri="{FF2B5EF4-FFF2-40B4-BE49-F238E27FC236}">
                <a16:creationId xmlns:a16="http://schemas.microsoft.com/office/drawing/2014/main" id="{443B3952-1781-DC4D-AF04-2B5369F80EF9}"/>
              </a:ext>
            </a:extLst>
          </p:cNvPr>
          <p:cNvSpPr>
            <a:spLocks noChangeArrowheads="1"/>
          </p:cNvSpPr>
          <p:nvPr/>
        </p:nvSpPr>
        <p:spPr bwMode="auto">
          <a:xfrm>
            <a:off x="387250" y="6108002"/>
            <a:ext cx="9518287" cy="2969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012" tIns="46507" rIns="93012" bIns="46507">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5pPr>
            <a:lvl6pPr marL="17526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6pPr>
            <a:lvl7pPr marL="22098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7pPr>
            <a:lvl8pPr marL="26670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8pPr>
            <a:lvl9pPr marL="3124200" indent="-142875" defTabSz="287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Arial" panose="020B0604020202020204" pitchFamily="34" charset="0"/>
                <a:ea typeface="Microsoft YaHei" panose="020B0503020204020204" pitchFamily="34" charset="-122"/>
              </a:defRPr>
            </a:lvl9pPr>
          </a:lstStyle>
          <a:p>
            <a:pPr marL="0" marR="0" lvl="0" indent="0" algn="l" defTabSz="383022" rtl="0" eaLnBrk="1" fontAlgn="base" latinLnBrk="0" hangingPunct="1">
              <a:lnSpc>
                <a:spcPct val="90000"/>
              </a:lnSpc>
              <a:spcBef>
                <a:spcPct val="0"/>
              </a:spcBef>
              <a:spcAft>
                <a:spcPct val="0"/>
              </a:spcAft>
              <a:buClrTx/>
              <a:buSzPct val="100000"/>
              <a:buFontTx/>
              <a:buNone/>
              <a:tabLst>
                <a:tab pos="0" algn="l"/>
                <a:tab pos="609448" algn="l"/>
                <a:tab pos="1218895" algn="l"/>
                <a:tab pos="1828343" algn="l"/>
                <a:tab pos="2437790" algn="l"/>
                <a:tab pos="3047238" algn="l"/>
                <a:tab pos="3656686" algn="l"/>
                <a:tab pos="4266133" algn="l"/>
                <a:tab pos="4875581" algn="l"/>
                <a:tab pos="5485028" algn="l"/>
                <a:tab pos="6094476" algn="l"/>
                <a:tab pos="6703924" algn="l"/>
                <a:tab pos="7313371" algn="l"/>
                <a:tab pos="7922819" algn="l"/>
                <a:tab pos="8532266" algn="l"/>
                <a:tab pos="9141714" algn="l"/>
                <a:tab pos="9751162" algn="l"/>
                <a:tab pos="10360609" algn="l"/>
                <a:tab pos="10970057" algn="l"/>
                <a:tab pos="11579504" algn="l"/>
                <a:tab pos="12188952" algn="l"/>
                <a:tab pos="12544463" algn="l"/>
                <a:tab pos="13509422" algn="l"/>
              </a:tabLst>
              <a:defRPr/>
            </a:pPr>
            <a:r>
              <a:rPr kumimoji="0" lang="en-US" altLang="en-US" sz="1466"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rPr>
              <a:t>Source: databank.worldbank.org</a:t>
            </a:r>
          </a:p>
        </p:txBody>
      </p:sp>
      <p:sp>
        <p:nvSpPr>
          <p:cNvPr id="7" name="TextBox 6">
            <a:hlinkClick r:id="" action="ppaction://noaction"/>
            <a:extLst>
              <a:ext uri="{FF2B5EF4-FFF2-40B4-BE49-F238E27FC236}">
                <a16:creationId xmlns:a16="http://schemas.microsoft.com/office/drawing/2014/main" id="{18DF0AB4-69E0-8845-B158-86A05B328343}"/>
              </a:ext>
            </a:extLst>
          </p:cNvPr>
          <p:cNvSpPr txBox="1"/>
          <p:nvPr/>
        </p:nvSpPr>
        <p:spPr>
          <a:xfrm>
            <a:off x="387250" y="1589382"/>
            <a:ext cx="2736304" cy="461665"/>
          </a:xfrm>
          <a:prstGeom prst="rect">
            <a:avLst/>
          </a:prstGeom>
          <a:noFill/>
        </p:spPr>
        <p:txBody>
          <a:bodyPr wrap="square" rtlCol="0" anchor="t">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65B96"/>
                </a:solidFill>
                <a:effectLst/>
                <a:uLnTx/>
                <a:uFillTx/>
                <a:latin typeface="Arial" panose="020B0604020202020204" pitchFamily="34" charset="0"/>
                <a:ea typeface="+mn-ea"/>
                <a:cs typeface="Arial" panose="020B0604020202020204" pitchFamily="34" charset="0"/>
              </a:rPr>
              <a:t>Global GDP? </a:t>
            </a:r>
          </a:p>
        </p:txBody>
      </p:sp>
      <p:sp>
        <p:nvSpPr>
          <p:cNvPr id="8" name="TextBox 7">
            <a:hlinkClick r:id="" action="ppaction://noaction"/>
            <a:extLst>
              <a:ext uri="{FF2B5EF4-FFF2-40B4-BE49-F238E27FC236}">
                <a16:creationId xmlns:a16="http://schemas.microsoft.com/office/drawing/2014/main" id="{268F74C4-3D91-4849-A7DB-6DB235F033C7}"/>
              </a:ext>
            </a:extLst>
          </p:cNvPr>
          <p:cNvSpPr txBox="1"/>
          <p:nvPr/>
        </p:nvSpPr>
        <p:spPr>
          <a:xfrm>
            <a:off x="387250" y="2192397"/>
            <a:ext cx="2736304" cy="461665"/>
          </a:xfrm>
          <a:prstGeom prst="rect">
            <a:avLst/>
          </a:prstGeom>
          <a:noFill/>
        </p:spPr>
        <p:txBody>
          <a:bodyPr wrap="square" rtlCol="0" anchor="t">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$80.7 Trillion</a:t>
            </a:r>
          </a:p>
        </p:txBody>
      </p:sp>
      <p:sp>
        <p:nvSpPr>
          <p:cNvPr id="9" name="TextBox 8">
            <a:hlinkClick r:id="" action="ppaction://noaction"/>
            <a:extLst>
              <a:ext uri="{FF2B5EF4-FFF2-40B4-BE49-F238E27FC236}">
                <a16:creationId xmlns:a16="http://schemas.microsoft.com/office/drawing/2014/main" id="{73AEFE48-FEEE-3140-8523-1E1BAF2BBA46}"/>
              </a:ext>
            </a:extLst>
          </p:cNvPr>
          <p:cNvSpPr txBox="1"/>
          <p:nvPr/>
        </p:nvSpPr>
        <p:spPr>
          <a:xfrm>
            <a:off x="387250" y="3316352"/>
            <a:ext cx="2736304" cy="461665"/>
          </a:xfrm>
          <a:prstGeom prst="rect">
            <a:avLst/>
          </a:prstGeom>
          <a:noFill/>
        </p:spPr>
        <p:txBody>
          <a:bodyPr wrap="square" rtlCol="0" anchor="t">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Cyber GDP? </a:t>
            </a:r>
          </a:p>
        </p:txBody>
      </p:sp>
      <p:sp>
        <p:nvSpPr>
          <p:cNvPr id="10" name="TextBox 9">
            <a:hlinkClick r:id="" action="ppaction://noaction"/>
            <a:extLst>
              <a:ext uri="{FF2B5EF4-FFF2-40B4-BE49-F238E27FC236}">
                <a16:creationId xmlns:a16="http://schemas.microsoft.com/office/drawing/2014/main" id="{5B87B480-1F13-F741-9099-8ADFE411CAE2}"/>
              </a:ext>
            </a:extLst>
          </p:cNvPr>
          <p:cNvSpPr txBox="1"/>
          <p:nvPr/>
        </p:nvSpPr>
        <p:spPr>
          <a:xfrm>
            <a:off x="387250" y="3848692"/>
            <a:ext cx="2898850" cy="461665"/>
          </a:xfrm>
          <a:prstGeom prst="rect">
            <a:avLst/>
          </a:prstGeom>
          <a:noFill/>
        </p:spPr>
        <p:txBody>
          <a:bodyPr wrap="square" rtlCol="0" anchor="t">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15% = $12 Trillion</a:t>
            </a:r>
          </a:p>
        </p:txBody>
      </p:sp>
    </p:spTree>
    <p:extLst>
      <p:ext uri="{BB962C8B-B14F-4D97-AF65-F5344CB8AC3E}">
        <p14:creationId xmlns:p14="http://schemas.microsoft.com/office/powerpoint/2010/main" val="48358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8710569" y="1350448"/>
            <a:ext cx="3143563" cy="4378299"/>
          </a:xfrm>
        </p:spPr>
        <p:txBody>
          <a:bodyPr rtlCol="0">
            <a:noAutofit/>
          </a:bodyPr>
          <a:lstStyle/>
          <a:p>
            <a:pPr>
              <a:defRPr/>
            </a:pPr>
            <a:br>
              <a:rPr lang="en-ZA" sz="1999" dirty="0">
                <a:latin typeface="+mn-lt"/>
              </a:rPr>
            </a:br>
            <a:r>
              <a:rPr lang="en-ZA" sz="1999" dirty="0">
                <a:solidFill>
                  <a:schemeClr val="tx1"/>
                </a:solidFill>
                <a:latin typeface="+mn-lt"/>
              </a:rPr>
              <a:t>INTELLIGENCE GATHERING</a:t>
            </a:r>
            <a:br>
              <a:rPr lang="en-ZA" sz="1999" dirty="0">
                <a:solidFill>
                  <a:schemeClr val="tx1"/>
                </a:solidFill>
                <a:latin typeface="+mn-lt"/>
              </a:rPr>
            </a:br>
            <a:br>
              <a:rPr lang="en-ZA" sz="1999" dirty="0">
                <a:solidFill>
                  <a:schemeClr val="tx1"/>
                </a:solidFill>
                <a:latin typeface="+mn-lt"/>
              </a:rPr>
            </a:br>
            <a:r>
              <a:rPr lang="en-ZA" sz="1999" dirty="0">
                <a:solidFill>
                  <a:srgbClr val="C00000"/>
                </a:solidFill>
                <a:latin typeface="+mn-lt"/>
              </a:rPr>
              <a:t>INTELLECTUAL PROPERTY THEFT</a:t>
            </a:r>
            <a:br>
              <a:rPr lang="en-ZA" sz="1999" dirty="0">
                <a:solidFill>
                  <a:srgbClr val="C00000"/>
                </a:solidFill>
                <a:latin typeface="+mn-lt"/>
              </a:rPr>
            </a:br>
            <a:br>
              <a:rPr lang="en-ZA" sz="1999" dirty="0">
                <a:solidFill>
                  <a:schemeClr val="tx1"/>
                </a:solidFill>
                <a:latin typeface="+mn-lt"/>
              </a:rPr>
            </a:br>
            <a:r>
              <a:rPr lang="en-ZA" sz="1999" dirty="0">
                <a:solidFill>
                  <a:schemeClr val="tx1"/>
                </a:solidFill>
                <a:latin typeface="+mn-lt"/>
              </a:rPr>
              <a:t>PROPAGANDA &amp; MISINFORMATION</a:t>
            </a:r>
            <a:br>
              <a:rPr lang="en-ZA" sz="1999" dirty="0">
                <a:solidFill>
                  <a:schemeClr val="tx1"/>
                </a:solidFill>
                <a:latin typeface="+mn-lt"/>
              </a:rPr>
            </a:br>
            <a:br>
              <a:rPr lang="en-ZA" sz="1999" dirty="0">
                <a:solidFill>
                  <a:schemeClr val="tx1"/>
                </a:solidFill>
                <a:latin typeface="+mn-lt"/>
              </a:rPr>
            </a:br>
            <a:r>
              <a:rPr lang="en-ZA" sz="1999" dirty="0">
                <a:solidFill>
                  <a:schemeClr val="tx1"/>
                </a:solidFill>
                <a:latin typeface="+mn-lt"/>
              </a:rPr>
              <a:t>TERROR FUNDING</a:t>
            </a:r>
            <a:br>
              <a:rPr lang="en-ZA" sz="1999" dirty="0">
                <a:solidFill>
                  <a:schemeClr val="tx1"/>
                </a:solidFill>
                <a:latin typeface="+mn-lt"/>
              </a:rPr>
            </a:br>
            <a:br>
              <a:rPr lang="en-ZA" sz="1999" dirty="0">
                <a:solidFill>
                  <a:schemeClr val="tx1"/>
                </a:solidFill>
                <a:latin typeface="+mn-lt"/>
              </a:rPr>
            </a:br>
            <a:r>
              <a:rPr lang="en-ZA" sz="1999" dirty="0">
                <a:solidFill>
                  <a:srgbClr val="C00000"/>
                </a:solidFill>
                <a:latin typeface="+mn-lt"/>
              </a:rPr>
              <a:t>CRITICAL INFRASTRUCTURE DAMAGE</a:t>
            </a:r>
            <a:br>
              <a:rPr lang="en-ZA" sz="1999" dirty="0">
                <a:solidFill>
                  <a:srgbClr val="C00000"/>
                </a:solidFill>
                <a:latin typeface="+mn-lt"/>
              </a:rPr>
            </a:br>
            <a:br>
              <a:rPr lang="en-ZA" sz="1999" dirty="0">
                <a:solidFill>
                  <a:srgbClr val="C00000"/>
                </a:solidFill>
                <a:latin typeface="+mn-lt"/>
              </a:rPr>
            </a:br>
            <a:r>
              <a:rPr lang="en-ZA" sz="1999" dirty="0">
                <a:solidFill>
                  <a:schemeClr val="tx1"/>
                </a:solidFill>
                <a:latin typeface="+mn-lt"/>
              </a:rPr>
              <a:t>DISTRIBUTED DENIAL OF SERVICE</a:t>
            </a:r>
            <a:br>
              <a:rPr lang="en-ZA" sz="1999" dirty="0">
                <a:solidFill>
                  <a:schemeClr val="tx1"/>
                </a:solidFill>
                <a:latin typeface="+mn-lt"/>
              </a:rPr>
            </a:br>
            <a:br>
              <a:rPr lang="en-ZA" sz="1999" dirty="0">
                <a:solidFill>
                  <a:srgbClr val="C00000"/>
                </a:solidFill>
                <a:latin typeface="+mn-lt"/>
              </a:rPr>
            </a:br>
            <a:endParaRPr lang="en-ZA" sz="1999" dirty="0">
              <a:solidFill>
                <a:srgbClr val="C00000"/>
              </a:solidFill>
              <a:latin typeface="+mn-lt"/>
            </a:endParaRPr>
          </a:p>
        </p:txBody>
      </p:sp>
      <p:sp>
        <p:nvSpPr>
          <p:cNvPr id="3" name="TextBox 2"/>
          <p:cNvSpPr txBox="1"/>
          <p:nvPr/>
        </p:nvSpPr>
        <p:spPr>
          <a:xfrm>
            <a:off x="314712" y="1222528"/>
            <a:ext cx="3307406" cy="4890706"/>
          </a:xfrm>
          <a:prstGeom prst="rect">
            <a:avLst/>
          </a:prstGeom>
          <a:noFill/>
        </p:spPr>
        <p:txBody>
          <a:bodyPr wrap="square" rtlCol="0">
            <a:spAutoFit/>
          </a:bodyPr>
          <a:lstStyle/>
          <a:p>
            <a:pPr algn="ctr" defTabSz="913852"/>
            <a:r>
              <a:rPr lang="en-US" sz="2399" b="1" dirty="0">
                <a:solidFill>
                  <a:srgbClr val="0070C0"/>
                </a:solidFill>
              </a:rPr>
              <a:t>GOVERNMENT SPONSORED ATTACKS  (MILITARY / INTELLIGENCE)</a:t>
            </a:r>
          </a:p>
          <a:p>
            <a:pPr algn="ctr" defTabSz="913852"/>
            <a:endParaRPr lang="en-US" sz="2399" b="1" dirty="0">
              <a:solidFill>
                <a:srgbClr val="0070C0"/>
              </a:solidFill>
            </a:endParaRPr>
          </a:p>
          <a:p>
            <a:pPr algn="ctr" defTabSz="913852"/>
            <a:r>
              <a:rPr lang="en-US" sz="2399" b="1" dirty="0">
                <a:solidFill>
                  <a:srgbClr val="0070C0"/>
                </a:solidFill>
              </a:rPr>
              <a:t>MERCENARY / BLACK HAT HACKERS</a:t>
            </a:r>
          </a:p>
          <a:p>
            <a:pPr algn="ctr" defTabSz="913852"/>
            <a:endParaRPr lang="en-US" sz="2399" b="1" dirty="0">
              <a:solidFill>
                <a:srgbClr val="0070C0"/>
              </a:solidFill>
            </a:endParaRPr>
          </a:p>
          <a:p>
            <a:pPr algn="ctr" defTabSz="913852"/>
            <a:r>
              <a:rPr lang="en-US" sz="2399" b="1" dirty="0">
                <a:solidFill>
                  <a:srgbClr val="0070C0"/>
                </a:solidFill>
              </a:rPr>
              <a:t>TERROR GROUPS</a:t>
            </a:r>
          </a:p>
          <a:p>
            <a:pPr algn="ctr" defTabSz="913852"/>
            <a:endParaRPr lang="en-US" sz="2399" b="1" dirty="0">
              <a:solidFill>
                <a:srgbClr val="0070C0"/>
              </a:solidFill>
            </a:endParaRPr>
          </a:p>
          <a:p>
            <a:pPr algn="ctr" defTabSz="913852"/>
            <a:r>
              <a:rPr lang="en-US" sz="2399" b="1" dirty="0">
                <a:solidFill>
                  <a:srgbClr val="0070C0"/>
                </a:solidFill>
              </a:rPr>
              <a:t>HACKTIVISTS </a:t>
            </a:r>
          </a:p>
          <a:p>
            <a:pPr algn="ctr" defTabSz="913852"/>
            <a:endParaRPr lang="en-US" sz="2399" b="1" dirty="0">
              <a:solidFill>
                <a:srgbClr val="0070C0"/>
              </a:solidFill>
            </a:endParaRPr>
          </a:p>
          <a:p>
            <a:endParaRPr lang="en-GB" sz="2399" dirty="0">
              <a:solidFill>
                <a:prstClr val="black"/>
              </a:solidFill>
            </a:endParaRPr>
          </a:p>
        </p:txBody>
      </p:sp>
      <p:sp>
        <p:nvSpPr>
          <p:cNvPr id="5" name="Slide Number Placeholder 4"/>
          <p:cNvSpPr>
            <a:spLocks noGrp="1"/>
          </p:cNvSpPr>
          <p:nvPr>
            <p:ph type="sldNum" sz="quarter" idx="12"/>
          </p:nvPr>
        </p:nvSpPr>
        <p:spPr/>
        <p:txBody>
          <a:bodyPr/>
          <a:lstStyle/>
          <a:p>
            <a:fld id="{538A8E2B-32F9-4F83-B876-938E345D46F6}" type="slidenum">
              <a:rPr lang="en-GB" smtClean="0">
                <a:solidFill>
                  <a:prstClr val="black"/>
                </a:solidFill>
              </a:rPr>
              <a:pPr/>
              <a:t>7</a:t>
            </a:fld>
            <a:endParaRPr lang="en-GB">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64287" y="-61711"/>
            <a:ext cx="3895496" cy="6918818"/>
          </a:xfrm>
          <a:prstGeom prst="rect">
            <a:avLst/>
          </a:prstGeom>
        </p:spPr>
      </p:pic>
      <p:sp>
        <p:nvSpPr>
          <p:cNvPr id="6" name="Title 2"/>
          <p:cNvSpPr txBox="1">
            <a:spLocks/>
          </p:cNvSpPr>
          <p:nvPr/>
        </p:nvSpPr>
        <p:spPr>
          <a:xfrm>
            <a:off x="515528" y="176712"/>
            <a:ext cx="2756735" cy="666667"/>
          </a:xfrm>
          <a:prstGeom prst="rect">
            <a:avLst/>
          </a:prstGeom>
        </p:spPr>
        <p:txBody>
          <a:bodyPr vert="horz" lIns="91416" tIns="45708" rIns="91416" bIns="45708" rtlCol="0" anchor="ctr">
            <a:normAutofit/>
          </a:bodyPr>
          <a:lstStyle>
            <a:lvl1pPr algn="ctr" defTabSz="914400" rtl="0" eaLnBrk="1" latinLnBrk="0" hangingPunct="1">
              <a:lnSpc>
                <a:spcPct val="90000"/>
              </a:lnSpc>
              <a:spcBef>
                <a:spcPct val="0"/>
              </a:spcBef>
              <a:buNone/>
              <a:defRPr sz="2800" b="1" kern="1200">
                <a:solidFill>
                  <a:srgbClr val="004D8E"/>
                </a:solidFill>
                <a:latin typeface="Arial" panose="020B0604020202020204" pitchFamily="34" charset="0"/>
                <a:ea typeface="+mj-ea"/>
                <a:cs typeface="Arial" panose="020B0604020202020204" pitchFamily="34" charset="0"/>
              </a:defRPr>
            </a:lvl1pPr>
          </a:lstStyle>
          <a:p>
            <a:r>
              <a:rPr lang="en-ZA" sz="2799">
                <a:solidFill>
                  <a:prstClr val="black"/>
                </a:solidFill>
              </a:rPr>
              <a:t>WHO?</a:t>
            </a:r>
            <a:endParaRPr lang="en-US" sz="2799" dirty="0">
              <a:solidFill>
                <a:prstClr val="black"/>
              </a:solidFill>
            </a:endParaRPr>
          </a:p>
        </p:txBody>
      </p:sp>
      <p:sp>
        <p:nvSpPr>
          <p:cNvPr id="8" name="Title 2"/>
          <p:cNvSpPr txBox="1">
            <a:spLocks/>
          </p:cNvSpPr>
          <p:nvPr/>
        </p:nvSpPr>
        <p:spPr>
          <a:xfrm>
            <a:off x="8951808" y="176712"/>
            <a:ext cx="2756735" cy="666667"/>
          </a:xfrm>
          <a:prstGeom prst="rect">
            <a:avLst/>
          </a:prstGeom>
        </p:spPr>
        <p:txBody>
          <a:bodyPr vert="horz" lIns="91416" tIns="45708" rIns="91416" bIns="45708" rtlCol="0" anchor="ctr">
            <a:normAutofit/>
          </a:bodyPr>
          <a:lstStyle>
            <a:lvl1pPr algn="ctr" defTabSz="914400" rtl="0" eaLnBrk="1" latinLnBrk="0" hangingPunct="1">
              <a:lnSpc>
                <a:spcPct val="90000"/>
              </a:lnSpc>
              <a:spcBef>
                <a:spcPct val="0"/>
              </a:spcBef>
              <a:buNone/>
              <a:defRPr sz="2800" b="1" kern="1200">
                <a:solidFill>
                  <a:srgbClr val="004D8E"/>
                </a:solidFill>
                <a:latin typeface="Arial" panose="020B0604020202020204" pitchFamily="34" charset="0"/>
                <a:ea typeface="+mj-ea"/>
                <a:cs typeface="Arial" panose="020B0604020202020204" pitchFamily="34" charset="0"/>
              </a:defRPr>
            </a:lvl1pPr>
          </a:lstStyle>
          <a:p>
            <a:r>
              <a:rPr lang="en-ZA" sz="2799" dirty="0">
                <a:solidFill>
                  <a:prstClr val="black"/>
                </a:solidFill>
              </a:rPr>
              <a:t>HOW?</a:t>
            </a:r>
            <a:endParaRPr lang="en-US" sz="2799" dirty="0">
              <a:solidFill>
                <a:prstClr val="black"/>
              </a:solidFill>
            </a:endParaRPr>
          </a:p>
        </p:txBody>
      </p:sp>
    </p:spTree>
    <p:extLst>
      <p:ext uri="{BB962C8B-B14F-4D97-AF65-F5344CB8AC3E}">
        <p14:creationId xmlns:p14="http://schemas.microsoft.com/office/powerpoint/2010/main" val="3620653526"/>
      </p:ext>
    </p:extLst>
  </p:cSld>
  <p:clrMapOvr>
    <a:masterClrMapping/>
  </p:clrMapOvr>
  <mc:AlternateContent xmlns:mc="http://schemas.openxmlformats.org/markup-compatibility/2006" xmlns:p14="http://schemas.microsoft.com/office/powerpoint/2010/main">
    <mc:Choice Requires="p14">
      <p:transition spd="slow" p14:dur="525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803DE6-FCFD-9A4D-AF3C-E6ED6C002993}"/>
              </a:ext>
            </a:extLst>
          </p:cNvPr>
          <p:cNvSpPr>
            <a:spLocks noGrp="1"/>
          </p:cNvSpPr>
          <p:nvPr>
            <p:ph type="sldNum" sz="quarter" idx="14"/>
          </p:nvPr>
        </p:nvSpPr>
        <p:spPr/>
        <p:txBody>
          <a:bodyPr/>
          <a:lstStyle/>
          <a:p>
            <a:pPr marL="0" marR="0" lvl="0" indent="0" algn="r" defTabSz="383022" rtl="0" eaLnBrk="0" fontAlgn="base" latinLnBrk="0" hangingPunct="0">
              <a:lnSpc>
                <a:spcPct val="100000"/>
              </a:lnSpc>
              <a:spcBef>
                <a:spcPct val="0"/>
              </a:spcBef>
              <a:spcAft>
                <a:spcPct val="0"/>
              </a:spcAft>
              <a:buClrTx/>
              <a:buSzTx/>
              <a:buFontTx/>
              <a:buNone/>
              <a:tabLst/>
              <a:defRPr/>
            </a:pPr>
            <a:fld id="{08FD817A-38A6-BF4E-BE47-F732C6FA3F8A}" type="slidenum">
              <a:rPr kumimoji="0" lang="en-US" sz="1300" b="0" i="0" u="none" strike="noStrike" kern="1200" cap="none" spc="0" normalizeH="0" baseline="0" noProof="0">
                <a:ln>
                  <a:noFill/>
                </a:ln>
                <a:solidFill>
                  <a:prstClr val="white"/>
                </a:solidFill>
                <a:effectLst/>
                <a:uLnTx/>
                <a:uFillTx/>
                <a:latin typeface="Open Sans" panose="020B0606030504020204" pitchFamily="34" charset="0"/>
              </a:rPr>
              <a:pPr marL="0" marR="0" lvl="0" indent="0" algn="r" defTabSz="383022" rtl="0" eaLnBrk="0" fontAlgn="base" latinLnBrk="0" hangingPunct="0">
                <a:lnSpc>
                  <a:spcPct val="100000"/>
                </a:lnSpc>
                <a:spcBef>
                  <a:spcPct val="0"/>
                </a:spcBef>
                <a:spcAft>
                  <a:spcPct val="0"/>
                </a:spcAft>
                <a:buClrTx/>
                <a:buSzTx/>
                <a:buFontTx/>
                <a:buNone/>
                <a:tabLst/>
                <a:defRPr/>
              </a:pPr>
              <a:t>8</a:t>
            </a:fld>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ndParaRPr>
          </a:p>
        </p:txBody>
      </p:sp>
      <p:sp>
        <p:nvSpPr>
          <p:cNvPr id="38914" name="Title 2">
            <a:extLst>
              <a:ext uri="{FF2B5EF4-FFF2-40B4-BE49-F238E27FC236}">
                <a16:creationId xmlns:a16="http://schemas.microsoft.com/office/drawing/2014/main" id="{891091AE-A49D-DD42-8F62-9ED3811A2D4C}"/>
              </a:ext>
            </a:extLst>
          </p:cNvPr>
          <p:cNvSpPr>
            <a:spLocks noGrp="1" noChangeArrowheads="1"/>
          </p:cNvSpPr>
          <p:nvPr>
            <p:ph type="title"/>
          </p:nvPr>
        </p:nvSpPr>
        <p:spPr/>
        <p:txBody>
          <a:bodyPr/>
          <a:lstStyle/>
          <a:p>
            <a:pPr eaLnBrk="1" hangingPunct="1"/>
            <a:r>
              <a:rPr lang="en-ZA" altLang="en-US" b="1" dirty="0">
                <a:latin typeface="Open Sans" panose="020B0606030504020204"/>
                <a:ea typeface="Open Sans" panose="020B0606030504020204"/>
                <a:cs typeface="Open Sans" panose="020B0606030504020204"/>
              </a:rPr>
              <a:t>African National Cyber Security Vulnerabilities</a:t>
            </a:r>
            <a:endParaRPr lang="en-US" altLang="en-US" b="1" dirty="0">
              <a:latin typeface="Open Sans" panose="020B0606030504020204"/>
              <a:ea typeface="Open Sans" panose="020B0606030504020204"/>
              <a:cs typeface="Open Sans" panose="020B0606030504020204"/>
            </a:endParaRPr>
          </a:p>
        </p:txBody>
      </p:sp>
      <p:sp>
        <p:nvSpPr>
          <p:cNvPr id="4" name="Footer Placeholder 3">
            <a:extLst>
              <a:ext uri="{FF2B5EF4-FFF2-40B4-BE49-F238E27FC236}">
                <a16:creationId xmlns:a16="http://schemas.microsoft.com/office/drawing/2014/main" id="{E9DAB2FC-32A4-7C4D-8B62-2435185E4141}"/>
              </a:ext>
            </a:extLst>
          </p:cNvPr>
          <p:cNvSpPr>
            <a:spLocks noGrp="1"/>
          </p:cNvSpPr>
          <p:nvPr>
            <p:ph type="ftr" sz="quarter" idx="15"/>
          </p:nvPr>
        </p:nvSpPr>
        <p:spPr/>
        <p:txBody>
          <a:bodyPr/>
          <a:lstStyle/>
          <a:p>
            <a:pPr marL="0" marR="0" lvl="0" indent="0" algn="ctr" defTabSz="383022"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white">
                    <a:lumMod val="50000"/>
                  </a:prstClr>
                </a:solidFill>
                <a:effectLst/>
                <a:uLnTx/>
                <a:uFillTx/>
                <a:latin typeface="Open Sans" panose="020B0606030504020204" pitchFamily="34" charset="0"/>
              </a:rPr>
              <a:t>Confidential: Wolfpack</a:t>
            </a:r>
          </a:p>
        </p:txBody>
      </p:sp>
      <p:sp>
        <p:nvSpPr>
          <p:cNvPr id="5" name="Rectangle 4">
            <a:extLst>
              <a:ext uri="{FF2B5EF4-FFF2-40B4-BE49-F238E27FC236}">
                <a16:creationId xmlns:a16="http://schemas.microsoft.com/office/drawing/2014/main" id="{25DE70E8-AE79-0040-9F95-D8B68DEDF8B2}"/>
              </a:ext>
            </a:extLst>
          </p:cNvPr>
          <p:cNvSpPr/>
          <p:nvPr/>
        </p:nvSpPr>
        <p:spPr>
          <a:xfrm>
            <a:off x="2811136" y="1841914"/>
            <a:ext cx="3438687" cy="3671461"/>
          </a:xfrm>
          <a:prstGeom prst="rect">
            <a:avLst/>
          </a:prstGeom>
          <a:gradFill flip="none" rotWithShape="1">
            <a:gsLst>
              <a:gs pos="0">
                <a:schemeClr val="bg1"/>
              </a:gs>
              <a:gs pos="46000">
                <a:schemeClr val="bg1">
                  <a:lumMod val="95000"/>
                </a:schemeClr>
              </a:gs>
              <a:gs pos="100000">
                <a:schemeClr val="bg1">
                  <a:lumMod val="85000"/>
                </a:schemeClr>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83022"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grpSp>
        <p:nvGrpSpPr>
          <p:cNvPr id="38917" name="Group 5">
            <a:extLst>
              <a:ext uri="{FF2B5EF4-FFF2-40B4-BE49-F238E27FC236}">
                <a16:creationId xmlns:a16="http://schemas.microsoft.com/office/drawing/2014/main" id="{9A7F702A-B74E-5447-8BBF-547226B809C5}"/>
              </a:ext>
            </a:extLst>
          </p:cNvPr>
          <p:cNvGrpSpPr>
            <a:grpSpLocks/>
          </p:cNvGrpSpPr>
          <p:nvPr/>
        </p:nvGrpSpPr>
        <p:grpSpPr bwMode="auto">
          <a:xfrm>
            <a:off x="3067185" y="2089500"/>
            <a:ext cx="3021813" cy="3021813"/>
            <a:chOff x="1111583" y="579699"/>
            <a:chExt cx="5943600" cy="5943600"/>
          </a:xfrm>
        </p:grpSpPr>
        <p:sp>
          <p:nvSpPr>
            <p:cNvPr id="7" name="Oval 6">
              <a:extLst>
                <a:ext uri="{FF2B5EF4-FFF2-40B4-BE49-F238E27FC236}">
                  <a16:creationId xmlns:a16="http://schemas.microsoft.com/office/drawing/2014/main" id="{04DD45EF-801C-E44F-AF8B-DE332A29A913}"/>
                </a:ext>
              </a:extLst>
            </p:cNvPr>
            <p:cNvSpPr/>
            <p:nvPr/>
          </p:nvSpPr>
          <p:spPr>
            <a:xfrm>
              <a:off x="1111583" y="579699"/>
              <a:ext cx="5943600" cy="5943600"/>
            </a:xfrm>
            <a:prstGeom prst="ellipse">
              <a:avLst/>
            </a:prstGeom>
            <a:solidFill>
              <a:srgbClr val="FF0000"/>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383022"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834DA1C7-6FCE-8D4E-B74D-604FBBF7B468}"/>
                </a:ext>
              </a:extLst>
            </p:cNvPr>
            <p:cNvSpPr/>
            <p:nvPr/>
          </p:nvSpPr>
          <p:spPr>
            <a:xfrm>
              <a:off x="1569423" y="1037539"/>
              <a:ext cx="5027919" cy="5027919"/>
            </a:xfrm>
            <a:prstGeom prst="ellipse">
              <a:avLst/>
            </a:prstGeom>
            <a:gradFill>
              <a:gsLst>
                <a:gs pos="0">
                  <a:schemeClr val="bg1"/>
                </a:gs>
                <a:gs pos="46000">
                  <a:schemeClr val="bg1">
                    <a:lumMod val="95000"/>
                  </a:schemeClr>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83022"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63BD2D8B-8048-7B41-92A4-715E3E1A2526}"/>
                </a:ext>
              </a:extLst>
            </p:cNvPr>
            <p:cNvSpPr/>
            <p:nvPr/>
          </p:nvSpPr>
          <p:spPr>
            <a:xfrm>
              <a:off x="2027264" y="1495380"/>
              <a:ext cx="4112239" cy="4112239"/>
            </a:xfrm>
            <a:prstGeom prst="ellipse">
              <a:avLst/>
            </a:prstGeom>
            <a:solidFill>
              <a:srgbClr val="FF0000"/>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383022"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D9658F90-699F-A547-A3CA-877AB90B5823}"/>
                </a:ext>
              </a:extLst>
            </p:cNvPr>
            <p:cNvSpPr/>
            <p:nvPr/>
          </p:nvSpPr>
          <p:spPr>
            <a:xfrm>
              <a:off x="2485104" y="1953220"/>
              <a:ext cx="3196558" cy="3196558"/>
            </a:xfrm>
            <a:prstGeom prst="ellipse">
              <a:avLst/>
            </a:prstGeom>
            <a:gradFill>
              <a:gsLst>
                <a:gs pos="0">
                  <a:schemeClr val="bg1"/>
                </a:gs>
                <a:gs pos="46000">
                  <a:schemeClr val="bg1">
                    <a:lumMod val="95000"/>
                  </a:schemeClr>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83022"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990E3C1-1B4F-AE4D-9698-29645F80D8B9}"/>
                </a:ext>
              </a:extLst>
            </p:cNvPr>
            <p:cNvSpPr/>
            <p:nvPr/>
          </p:nvSpPr>
          <p:spPr>
            <a:xfrm>
              <a:off x="2938783" y="2406897"/>
              <a:ext cx="2289202" cy="2289202"/>
            </a:xfrm>
            <a:prstGeom prst="ellipse">
              <a:avLst/>
            </a:prstGeom>
            <a:solidFill>
              <a:srgbClr val="FF0000"/>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383022"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88BB4258-BF2B-3A40-B781-C5C09B2E3F22}"/>
                </a:ext>
              </a:extLst>
            </p:cNvPr>
            <p:cNvSpPr/>
            <p:nvPr/>
          </p:nvSpPr>
          <p:spPr>
            <a:xfrm>
              <a:off x="3396624" y="2864737"/>
              <a:ext cx="1373521" cy="1373521"/>
            </a:xfrm>
            <a:prstGeom prst="ellipse">
              <a:avLst/>
            </a:prstGeom>
            <a:gradFill>
              <a:gsLst>
                <a:gs pos="0">
                  <a:schemeClr val="bg1"/>
                </a:gs>
                <a:gs pos="46000">
                  <a:schemeClr val="bg1">
                    <a:lumMod val="95000"/>
                  </a:schemeClr>
                </a:gs>
                <a:gs pos="100000">
                  <a:schemeClr val="bg1">
                    <a:lumMod val="85000"/>
                  </a:schemeClr>
                </a:gs>
              </a:gsLst>
              <a:lin ang="5400000" scaled="1"/>
            </a:gra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383022"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4">
            <a:extLst>
              <a:ext uri="{FF2B5EF4-FFF2-40B4-BE49-F238E27FC236}">
                <a16:creationId xmlns:a16="http://schemas.microsoft.com/office/drawing/2014/main" id="{277BE233-37BA-F84C-BF83-A71D5E9FAE10}"/>
              </a:ext>
            </a:extLst>
          </p:cNvPr>
          <p:cNvGrpSpPr>
            <a:grpSpLocks noChangeAspect="1"/>
          </p:cNvGrpSpPr>
          <p:nvPr/>
        </p:nvGrpSpPr>
        <p:grpSpPr bwMode="auto">
          <a:xfrm>
            <a:off x="4637343" y="4506104"/>
            <a:ext cx="554422" cy="514215"/>
            <a:chOff x="697" y="823"/>
            <a:chExt cx="974" cy="903"/>
          </a:xfrm>
        </p:grpSpPr>
        <p:sp>
          <p:nvSpPr>
            <p:cNvPr id="14" name="Freeform 5">
              <a:extLst>
                <a:ext uri="{FF2B5EF4-FFF2-40B4-BE49-F238E27FC236}">
                  <a16:creationId xmlns:a16="http://schemas.microsoft.com/office/drawing/2014/main" id="{BD420EA8-615A-6748-9679-A129B8D45AB8}"/>
                </a:ext>
              </a:extLst>
            </p:cNvPr>
            <p:cNvSpPr>
              <a:spLocks/>
            </p:cNvSpPr>
            <p:nvPr/>
          </p:nvSpPr>
          <p:spPr bwMode="auto">
            <a:xfrm>
              <a:off x="697" y="823"/>
              <a:ext cx="974" cy="903"/>
            </a:xfrm>
            <a:custGeom>
              <a:avLst/>
              <a:gdLst>
                <a:gd name="T0" fmla="*/ 604 w 974"/>
                <a:gd name="T1" fmla="*/ 175 h 903"/>
                <a:gd name="T2" fmla="*/ 743 w 974"/>
                <a:gd name="T3" fmla="*/ 44 h 903"/>
                <a:gd name="T4" fmla="*/ 676 w 974"/>
                <a:gd name="T5" fmla="*/ 286 h 903"/>
                <a:gd name="T6" fmla="*/ 952 w 974"/>
                <a:gd name="T7" fmla="*/ 193 h 903"/>
                <a:gd name="T8" fmla="*/ 734 w 974"/>
                <a:gd name="T9" fmla="*/ 360 h 903"/>
                <a:gd name="T10" fmla="*/ 934 w 974"/>
                <a:gd name="T11" fmla="*/ 378 h 903"/>
                <a:gd name="T12" fmla="*/ 765 w 974"/>
                <a:gd name="T13" fmla="*/ 463 h 903"/>
                <a:gd name="T14" fmla="*/ 974 w 974"/>
                <a:gd name="T15" fmla="*/ 557 h 903"/>
                <a:gd name="T16" fmla="*/ 773 w 974"/>
                <a:gd name="T17" fmla="*/ 551 h 903"/>
                <a:gd name="T18" fmla="*/ 859 w 974"/>
                <a:gd name="T19" fmla="*/ 694 h 903"/>
                <a:gd name="T20" fmla="*/ 706 w 974"/>
                <a:gd name="T21" fmla="*/ 638 h 903"/>
                <a:gd name="T22" fmla="*/ 724 w 974"/>
                <a:gd name="T23" fmla="*/ 752 h 903"/>
                <a:gd name="T24" fmla="*/ 618 w 974"/>
                <a:gd name="T25" fmla="*/ 668 h 903"/>
                <a:gd name="T26" fmla="*/ 594 w 974"/>
                <a:gd name="T27" fmla="*/ 903 h 903"/>
                <a:gd name="T28" fmla="*/ 507 w 974"/>
                <a:gd name="T29" fmla="*/ 708 h 903"/>
                <a:gd name="T30" fmla="*/ 443 w 974"/>
                <a:gd name="T31" fmla="*/ 810 h 903"/>
                <a:gd name="T32" fmla="*/ 421 w 974"/>
                <a:gd name="T33" fmla="*/ 680 h 903"/>
                <a:gd name="T34" fmla="*/ 225 w 974"/>
                <a:gd name="T35" fmla="*/ 837 h 903"/>
                <a:gd name="T36" fmla="*/ 350 w 974"/>
                <a:gd name="T37" fmla="*/ 607 h 903"/>
                <a:gd name="T38" fmla="*/ 149 w 974"/>
                <a:gd name="T39" fmla="*/ 678 h 903"/>
                <a:gd name="T40" fmla="*/ 318 w 974"/>
                <a:gd name="T41" fmla="*/ 553 h 903"/>
                <a:gd name="T42" fmla="*/ 127 w 974"/>
                <a:gd name="T43" fmla="*/ 561 h 903"/>
                <a:gd name="T44" fmla="*/ 264 w 974"/>
                <a:gd name="T45" fmla="*/ 473 h 903"/>
                <a:gd name="T46" fmla="*/ 0 w 974"/>
                <a:gd name="T47" fmla="*/ 400 h 903"/>
                <a:gd name="T48" fmla="*/ 266 w 974"/>
                <a:gd name="T49" fmla="*/ 360 h 903"/>
                <a:gd name="T50" fmla="*/ 121 w 974"/>
                <a:gd name="T51" fmla="*/ 274 h 903"/>
                <a:gd name="T52" fmla="*/ 316 w 974"/>
                <a:gd name="T53" fmla="*/ 272 h 903"/>
                <a:gd name="T54" fmla="*/ 225 w 974"/>
                <a:gd name="T55" fmla="*/ 60 h 903"/>
                <a:gd name="T56" fmla="*/ 382 w 974"/>
                <a:gd name="T57" fmla="*/ 217 h 903"/>
                <a:gd name="T58" fmla="*/ 404 w 974"/>
                <a:gd name="T59" fmla="*/ 0 h 903"/>
                <a:gd name="T60" fmla="*/ 511 w 974"/>
                <a:gd name="T61" fmla="*/ 179 h 903"/>
                <a:gd name="T62" fmla="*/ 547 w 974"/>
                <a:gd name="T63" fmla="*/ 18 h 903"/>
                <a:gd name="T64" fmla="*/ 604 w 974"/>
                <a:gd name="T65" fmla="*/ 17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4" h="903">
                  <a:moveTo>
                    <a:pt x="604" y="175"/>
                  </a:moveTo>
                  <a:lnTo>
                    <a:pt x="743" y="44"/>
                  </a:lnTo>
                  <a:lnTo>
                    <a:pt x="676" y="286"/>
                  </a:lnTo>
                  <a:lnTo>
                    <a:pt x="952" y="193"/>
                  </a:lnTo>
                  <a:lnTo>
                    <a:pt x="734" y="360"/>
                  </a:lnTo>
                  <a:lnTo>
                    <a:pt x="934" y="378"/>
                  </a:lnTo>
                  <a:lnTo>
                    <a:pt x="765" y="463"/>
                  </a:lnTo>
                  <a:lnTo>
                    <a:pt x="974" y="557"/>
                  </a:lnTo>
                  <a:lnTo>
                    <a:pt x="773" y="551"/>
                  </a:lnTo>
                  <a:lnTo>
                    <a:pt x="859" y="694"/>
                  </a:lnTo>
                  <a:lnTo>
                    <a:pt x="706" y="638"/>
                  </a:lnTo>
                  <a:lnTo>
                    <a:pt x="724" y="752"/>
                  </a:lnTo>
                  <a:lnTo>
                    <a:pt x="618" y="668"/>
                  </a:lnTo>
                  <a:lnTo>
                    <a:pt x="594" y="903"/>
                  </a:lnTo>
                  <a:lnTo>
                    <a:pt x="507" y="708"/>
                  </a:lnTo>
                  <a:lnTo>
                    <a:pt x="443" y="810"/>
                  </a:lnTo>
                  <a:lnTo>
                    <a:pt x="421" y="680"/>
                  </a:lnTo>
                  <a:lnTo>
                    <a:pt x="225" y="837"/>
                  </a:lnTo>
                  <a:lnTo>
                    <a:pt x="350" y="607"/>
                  </a:lnTo>
                  <a:lnTo>
                    <a:pt x="149" y="678"/>
                  </a:lnTo>
                  <a:lnTo>
                    <a:pt x="318" y="553"/>
                  </a:lnTo>
                  <a:lnTo>
                    <a:pt x="127" y="561"/>
                  </a:lnTo>
                  <a:lnTo>
                    <a:pt x="264" y="473"/>
                  </a:lnTo>
                  <a:lnTo>
                    <a:pt x="0" y="400"/>
                  </a:lnTo>
                  <a:lnTo>
                    <a:pt x="266" y="360"/>
                  </a:lnTo>
                  <a:lnTo>
                    <a:pt x="121" y="274"/>
                  </a:lnTo>
                  <a:lnTo>
                    <a:pt x="316" y="272"/>
                  </a:lnTo>
                  <a:lnTo>
                    <a:pt x="225" y="60"/>
                  </a:lnTo>
                  <a:lnTo>
                    <a:pt x="382" y="217"/>
                  </a:lnTo>
                  <a:lnTo>
                    <a:pt x="404" y="0"/>
                  </a:lnTo>
                  <a:lnTo>
                    <a:pt x="511" y="179"/>
                  </a:lnTo>
                  <a:lnTo>
                    <a:pt x="547" y="18"/>
                  </a:lnTo>
                  <a:lnTo>
                    <a:pt x="604" y="175"/>
                  </a:lnTo>
                  <a:close/>
                </a:path>
              </a:pathLst>
            </a:custGeom>
            <a:gradFill flip="none" rotWithShape="1">
              <a:gsLst>
                <a:gs pos="0">
                  <a:schemeClr val="accent6">
                    <a:lumMod val="40000"/>
                    <a:lumOff val="60000"/>
                  </a:schemeClr>
                </a:gs>
                <a:gs pos="46000">
                  <a:schemeClr val="tx1">
                    <a:lumMod val="65000"/>
                    <a:lumOff val="35000"/>
                  </a:schemeClr>
                </a:gs>
                <a:gs pos="100000">
                  <a:schemeClr val="tx1">
                    <a:lumMod val="50000"/>
                    <a:lumOff val="50000"/>
                  </a:schemeClr>
                </a:gs>
              </a:gsLst>
              <a:path path="circle">
                <a:fillToRect l="50000" t="130000" r="50000" b="-30000"/>
              </a:path>
              <a:tileRect/>
            </a:gradFill>
            <a:ln>
              <a:noFill/>
            </a:ln>
            <a:effectLst>
              <a:innerShdw blurRad="114300">
                <a:prstClr val="black"/>
              </a:innerShdw>
            </a:effectLst>
            <a:extLst>
              <a:ext uri="{91240B29-F687-4F45-9708-019B960494DF}">
                <a14:hiddenLine xmlns:a14="http://schemas.microsoft.com/office/drawing/2010/main" w="9525">
                  <a:solidFill>
                    <a:srgbClr val="000000"/>
                  </a:solidFill>
                  <a:round/>
                  <a:headEnd/>
                  <a:tailEnd/>
                </a14:hiddenLine>
              </a:ext>
            </a:extLst>
          </p:spPr>
          <p:txBody>
            <a:bodyPr lIns="75562" tIns="37781" rIns="75562" bIns="37781"/>
            <a:lstStyle/>
            <a:p>
              <a:pPr marL="0" marR="0" lvl="0" indent="0" algn="l" defTabSz="383022"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endParaRPr>
            </a:p>
          </p:txBody>
        </p:sp>
        <p:sp>
          <p:nvSpPr>
            <p:cNvPr id="38945" name="Freeform 6">
              <a:extLst>
                <a:ext uri="{FF2B5EF4-FFF2-40B4-BE49-F238E27FC236}">
                  <a16:creationId xmlns:a16="http://schemas.microsoft.com/office/drawing/2014/main" id="{5F50FD58-E11B-4242-B658-1AED1BB3B669}"/>
                </a:ext>
              </a:extLst>
            </p:cNvPr>
            <p:cNvSpPr>
              <a:spLocks/>
            </p:cNvSpPr>
            <p:nvPr/>
          </p:nvSpPr>
          <p:spPr bwMode="auto">
            <a:xfrm>
              <a:off x="1043" y="1076"/>
              <a:ext cx="356" cy="356"/>
            </a:xfrm>
            <a:custGeom>
              <a:avLst/>
              <a:gdLst>
                <a:gd name="T0" fmla="*/ 352 w 177"/>
                <a:gd name="T1" fmla="*/ 716 h 177"/>
                <a:gd name="T2" fmla="*/ 259 w 177"/>
                <a:gd name="T3" fmla="*/ 692 h 177"/>
                <a:gd name="T4" fmla="*/ 173 w 177"/>
                <a:gd name="T5" fmla="*/ 656 h 177"/>
                <a:gd name="T6" fmla="*/ 105 w 177"/>
                <a:gd name="T7" fmla="*/ 603 h 177"/>
                <a:gd name="T8" fmla="*/ 28 w 177"/>
                <a:gd name="T9" fmla="*/ 489 h 177"/>
                <a:gd name="T10" fmla="*/ 0 w 177"/>
                <a:gd name="T11" fmla="*/ 352 h 177"/>
                <a:gd name="T12" fmla="*/ 24 w 177"/>
                <a:gd name="T13" fmla="*/ 215 h 177"/>
                <a:gd name="T14" fmla="*/ 80 w 177"/>
                <a:gd name="T15" fmla="*/ 93 h 177"/>
                <a:gd name="T16" fmla="*/ 211 w 177"/>
                <a:gd name="T17" fmla="*/ 12 h 177"/>
                <a:gd name="T18" fmla="*/ 284 w 177"/>
                <a:gd name="T19" fmla="*/ 8 h 177"/>
                <a:gd name="T20" fmla="*/ 352 w 177"/>
                <a:gd name="T21" fmla="*/ 0 h 177"/>
                <a:gd name="T22" fmla="*/ 493 w 177"/>
                <a:gd name="T23" fmla="*/ 20 h 177"/>
                <a:gd name="T24" fmla="*/ 603 w 177"/>
                <a:gd name="T25" fmla="*/ 105 h 177"/>
                <a:gd name="T26" fmla="*/ 692 w 177"/>
                <a:gd name="T27" fmla="*/ 259 h 177"/>
                <a:gd name="T28" fmla="*/ 716 w 177"/>
                <a:gd name="T29" fmla="*/ 352 h 177"/>
                <a:gd name="T30" fmla="*/ 708 w 177"/>
                <a:gd name="T31" fmla="*/ 428 h 177"/>
                <a:gd name="T32" fmla="*/ 680 w 177"/>
                <a:gd name="T33" fmla="*/ 493 h 177"/>
                <a:gd name="T34" fmla="*/ 648 w 177"/>
                <a:gd name="T35" fmla="*/ 551 h 177"/>
                <a:gd name="T36" fmla="*/ 615 w 177"/>
                <a:gd name="T37" fmla="*/ 607 h 177"/>
                <a:gd name="T38" fmla="*/ 505 w 177"/>
                <a:gd name="T39" fmla="*/ 712 h 177"/>
                <a:gd name="T40" fmla="*/ 352 w 177"/>
                <a:gd name="T41" fmla="*/ 716 h 1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7" h="177">
                  <a:moveTo>
                    <a:pt x="87" y="177"/>
                  </a:moveTo>
                  <a:cubicBezTo>
                    <a:pt x="79" y="174"/>
                    <a:pt x="71" y="173"/>
                    <a:pt x="64" y="171"/>
                  </a:cubicBezTo>
                  <a:cubicBezTo>
                    <a:pt x="57" y="169"/>
                    <a:pt x="50" y="166"/>
                    <a:pt x="43" y="162"/>
                  </a:cubicBezTo>
                  <a:cubicBezTo>
                    <a:pt x="37" y="159"/>
                    <a:pt x="31" y="154"/>
                    <a:pt x="26" y="149"/>
                  </a:cubicBezTo>
                  <a:cubicBezTo>
                    <a:pt x="18" y="141"/>
                    <a:pt x="11" y="132"/>
                    <a:pt x="7" y="121"/>
                  </a:cubicBezTo>
                  <a:cubicBezTo>
                    <a:pt x="3" y="111"/>
                    <a:pt x="0" y="99"/>
                    <a:pt x="0" y="87"/>
                  </a:cubicBezTo>
                  <a:cubicBezTo>
                    <a:pt x="0" y="75"/>
                    <a:pt x="3" y="64"/>
                    <a:pt x="6" y="53"/>
                  </a:cubicBezTo>
                  <a:cubicBezTo>
                    <a:pt x="11" y="43"/>
                    <a:pt x="18" y="34"/>
                    <a:pt x="20" y="23"/>
                  </a:cubicBezTo>
                  <a:cubicBezTo>
                    <a:pt x="34" y="18"/>
                    <a:pt x="43" y="12"/>
                    <a:pt x="52" y="3"/>
                  </a:cubicBezTo>
                  <a:cubicBezTo>
                    <a:pt x="58" y="5"/>
                    <a:pt x="64" y="3"/>
                    <a:pt x="70" y="2"/>
                  </a:cubicBezTo>
                  <a:cubicBezTo>
                    <a:pt x="75" y="1"/>
                    <a:pt x="81" y="0"/>
                    <a:pt x="87" y="0"/>
                  </a:cubicBezTo>
                  <a:cubicBezTo>
                    <a:pt x="99" y="0"/>
                    <a:pt x="110" y="3"/>
                    <a:pt x="122" y="5"/>
                  </a:cubicBezTo>
                  <a:cubicBezTo>
                    <a:pt x="131" y="12"/>
                    <a:pt x="141" y="18"/>
                    <a:pt x="149" y="26"/>
                  </a:cubicBezTo>
                  <a:cubicBezTo>
                    <a:pt x="159" y="36"/>
                    <a:pt x="167" y="50"/>
                    <a:pt x="171" y="64"/>
                  </a:cubicBezTo>
                  <a:cubicBezTo>
                    <a:pt x="173" y="72"/>
                    <a:pt x="174" y="79"/>
                    <a:pt x="177" y="87"/>
                  </a:cubicBezTo>
                  <a:cubicBezTo>
                    <a:pt x="174" y="93"/>
                    <a:pt x="173" y="99"/>
                    <a:pt x="175" y="106"/>
                  </a:cubicBezTo>
                  <a:cubicBezTo>
                    <a:pt x="171" y="111"/>
                    <a:pt x="169" y="116"/>
                    <a:pt x="168" y="122"/>
                  </a:cubicBezTo>
                  <a:cubicBezTo>
                    <a:pt x="165" y="126"/>
                    <a:pt x="162" y="131"/>
                    <a:pt x="160" y="136"/>
                  </a:cubicBezTo>
                  <a:cubicBezTo>
                    <a:pt x="157" y="141"/>
                    <a:pt x="154" y="145"/>
                    <a:pt x="152" y="150"/>
                  </a:cubicBezTo>
                  <a:cubicBezTo>
                    <a:pt x="141" y="157"/>
                    <a:pt x="131" y="163"/>
                    <a:pt x="125" y="176"/>
                  </a:cubicBezTo>
                  <a:cubicBezTo>
                    <a:pt x="110" y="172"/>
                    <a:pt x="99" y="174"/>
                    <a:pt x="87" y="17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75562" tIns="37781" rIns="75562" bIns="37781"/>
            <a:lstStyle/>
            <a:p>
              <a:pPr marL="0" marR="0" lvl="0" indent="0" algn="l" defTabSz="383022"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endParaRPr>
            </a:p>
          </p:txBody>
        </p:sp>
      </p:grpSp>
      <p:grpSp>
        <p:nvGrpSpPr>
          <p:cNvPr id="17" name="Group 4">
            <a:extLst>
              <a:ext uri="{FF2B5EF4-FFF2-40B4-BE49-F238E27FC236}">
                <a16:creationId xmlns:a16="http://schemas.microsoft.com/office/drawing/2014/main" id="{4B4F94D4-3851-2B49-A011-279A33D546CD}"/>
              </a:ext>
            </a:extLst>
          </p:cNvPr>
          <p:cNvGrpSpPr>
            <a:grpSpLocks noChangeAspect="1"/>
          </p:cNvGrpSpPr>
          <p:nvPr/>
        </p:nvGrpSpPr>
        <p:grpSpPr bwMode="auto">
          <a:xfrm>
            <a:off x="4495564" y="2248208"/>
            <a:ext cx="554422" cy="514217"/>
            <a:chOff x="697" y="823"/>
            <a:chExt cx="974" cy="903"/>
          </a:xfrm>
        </p:grpSpPr>
        <p:sp>
          <p:nvSpPr>
            <p:cNvPr id="18" name="Freeform 5">
              <a:extLst>
                <a:ext uri="{FF2B5EF4-FFF2-40B4-BE49-F238E27FC236}">
                  <a16:creationId xmlns:a16="http://schemas.microsoft.com/office/drawing/2014/main" id="{01C29F89-F4BD-9E40-97DC-7711740C46B8}"/>
                </a:ext>
              </a:extLst>
            </p:cNvPr>
            <p:cNvSpPr>
              <a:spLocks/>
            </p:cNvSpPr>
            <p:nvPr/>
          </p:nvSpPr>
          <p:spPr bwMode="auto">
            <a:xfrm>
              <a:off x="697" y="823"/>
              <a:ext cx="974" cy="903"/>
            </a:xfrm>
            <a:custGeom>
              <a:avLst/>
              <a:gdLst>
                <a:gd name="T0" fmla="*/ 604 w 974"/>
                <a:gd name="T1" fmla="*/ 175 h 903"/>
                <a:gd name="T2" fmla="*/ 743 w 974"/>
                <a:gd name="T3" fmla="*/ 44 h 903"/>
                <a:gd name="T4" fmla="*/ 676 w 974"/>
                <a:gd name="T5" fmla="*/ 286 h 903"/>
                <a:gd name="T6" fmla="*/ 952 w 974"/>
                <a:gd name="T7" fmla="*/ 193 h 903"/>
                <a:gd name="T8" fmla="*/ 734 w 974"/>
                <a:gd name="T9" fmla="*/ 360 h 903"/>
                <a:gd name="T10" fmla="*/ 934 w 974"/>
                <a:gd name="T11" fmla="*/ 378 h 903"/>
                <a:gd name="T12" fmla="*/ 765 w 974"/>
                <a:gd name="T13" fmla="*/ 463 h 903"/>
                <a:gd name="T14" fmla="*/ 974 w 974"/>
                <a:gd name="T15" fmla="*/ 557 h 903"/>
                <a:gd name="T16" fmla="*/ 773 w 974"/>
                <a:gd name="T17" fmla="*/ 551 h 903"/>
                <a:gd name="T18" fmla="*/ 859 w 974"/>
                <a:gd name="T19" fmla="*/ 694 h 903"/>
                <a:gd name="T20" fmla="*/ 706 w 974"/>
                <a:gd name="T21" fmla="*/ 638 h 903"/>
                <a:gd name="T22" fmla="*/ 724 w 974"/>
                <a:gd name="T23" fmla="*/ 752 h 903"/>
                <a:gd name="T24" fmla="*/ 618 w 974"/>
                <a:gd name="T25" fmla="*/ 668 h 903"/>
                <a:gd name="T26" fmla="*/ 594 w 974"/>
                <a:gd name="T27" fmla="*/ 903 h 903"/>
                <a:gd name="T28" fmla="*/ 507 w 974"/>
                <a:gd name="T29" fmla="*/ 708 h 903"/>
                <a:gd name="T30" fmla="*/ 443 w 974"/>
                <a:gd name="T31" fmla="*/ 810 h 903"/>
                <a:gd name="T32" fmla="*/ 421 w 974"/>
                <a:gd name="T33" fmla="*/ 680 h 903"/>
                <a:gd name="T34" fmla="*/ 225 w 974"/>
                <a:gd name="T35" fmla="*/ 837 h 903"/>
                <a:gd name="T36" fmla="*/ 350 w 974"/>
                <a:gd name="T37" fmla="*/ 607 h 903"/>
                <a:gd name="T38" fmla="*/ 149 w 974"/>
                <a:gd name="T39" fmla="*/ 678 h 903"/>
                <a:gd name="T40" fmla="*/ 318 w 974"/>
                <a:gd name="T41" fmla="*/ 553 h 903"/>
                <a:gd name="T42" fmla="*/ 127 w 974"/>
                <a:gd name="T43" fmla="*/ 561 h 903"/>
                <a:gd name="T44" fmla="*/ 264 w 974"/>
                <a:gd name="T45" fmla="*/ 473 h 903"/>
                <a:gd name="T46" fmla="*/ 0 w 974"/>
                <a:gd name="T47" fmla="*/ 400 h 903"/>
                <a:gd name="T48" fmla="*/ 266 w 974"/>
                <a:gd name="T49" fmla="*/ 360 h 903"/>
                <a:gd name="T50" fmla="*/ 121 w 974"/>
                <a:gd name="T51" fmla="*/ 274 h 903"/>
                <a:gd name="T52" fmla="*/ 316 w 974"/>
                <a:gd name="T53" fmla="*/ 272 h 903"/>
                <a:gd name="T54" fmla="*/ 225 w 974"/>
                <a:gd name="T55" fmla="*/ 60 h 903"/>
                <a:gd name="T56" fmla="*/ 382 w 974"/>
                <a:gd name="T57" fmla="*/ 217 h 903"/>
                <a:gd name="T58" fmla="*/ 404 w 974"/>
                <a:gd name="T59" fmla="*/ 0 h 903"/>
                <a:gd name="T60" fmla="*/ 511 w 974"/>
                <a:gd name="T61" fmla="*/ 179 h 903"/>
                <a:gd name="T62" fmla="*/ 547 w 974"/>
                <a:gd name="T63" fmla="*/ 18 h 903"/>
                <a:gd name="T64" fmla="*/ 604 w 974"/>
                <a:gd name="T65" fmla="*/ 17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4" h="903">
                  <a:moveTo>
                    <a:pt x="604" y="175"/>
                  </a:moveTo>
                  <a:lnTo>
                    <a:pt x="743" y="44"/>
                  </a:lnTo>
                  <a:lnTo>
                    <a:pt x="676" y="286"/>
                  </a:lnTo>
                  <a:lnTo>
                    <a:pt x="952" y="193"/>
                  </a:lnTo>
                  <a:lnTo>
                    <a:pt x="734" y="360"/>
                  </a:lnTo>
                  <a:lnTo>
                    <a:pt x="934" y="378"/>
                  </a:lnTo>
                  <a:lnTo>
                    <a:pt x="765" y="463"/>
                  </a:lnTo>
                  <a:lnTo>
                    <a:pt x="974" y="557"/>
                  </a:lnTo>
                  <a:lnTo>
                    <a:pt x="773" y="551"/>
                  </a:lnTo>
                  <a:lnTo>
                    <a:pt x="859" y="694"/>
                  </a:lnTo>
                  <a:lnTo>
                    <a:pt x="706" y="638"/>
                  </a:lnTo>
                  <a:lnTo>
                    <a:pt x="724" y="752"/>
                  </a:lnTo>
                  <a:lnTo>
                    <a:pt x="618" y="668"/>
                  </a:lnTo>
                  <a:lnTo>
                    <a:pt x="594" y="903"/>
                  </a:lnTo>
                  <a:lnTo>
                    <a:pt x="507" y="708"/>
                  </a:lnTo>
                  <a:lnTo>
                    <a:pt x="443" y="810"/>
                  </a:lnTo>
                  <a:lnTo>
                    <a:pt x="421" y="680"/>
                  </a:lnTo>
                  <a:lnTo>
                    <a:pt x="225" y="837"/>
                  </a:lnTo>
                  <a:lnTo>
                    <a:pt x="350" y="607"/>
                  </a:lnTo>
                  <a:lnTo>
                    <a:pt x="149" y="678"/>
                  </a:lnTo>
                  <a:lnTo>
                    <a:pt x="318" y="553"/>
                  </a:lnTo>
                  <a:lnTo>
                    <a:pt x="127" y="561"/>
                  </a:lnTo>
                  <a:lnTo>
                    <a:pt x="264" y="473"/>
                  </a:lnTo>
                  <a:lnTo>
                    <a:pt x="0" y="400"/>
                  </a:lnTo>
                  <a:lnTo>
                    <a:pt x="266" y="360"/>
                  </a:lnTo>
                  <a:lnTo>
                    <a:pt x="121" y="274"/>
                  </a:lnTo>
                  <a:lnTo>
                    <a:pt x="316" y="272"/>
                  </a:lnTo>
                  <a:lnTo>
                    <a:pt x="225" y="60"/>
                  </a:lnTo>
                  <a:lnTo>
                    <a:pt x="382" y="217"/>
                  </a:lnTo>
                  <a:lnTo>
                    <a:pt x="404" y="0"/>
                  </a:lnTo>
                  <a:lnTo>
                    <a:pt x="511" y="179"/>
                  </a:lnTo>
                  <a:lnTo>
                    <a:pt x="547" y="18"/>
                  </a:lnTo>
                  <a:lnTo>
                    <a:pt x="604" y="175"/>
                  </a:lnTo>
                  <a:close/>
                </a:path>
              </a:pathLst>
            </a:custGeom>
            <a:gradFill flip="none" rotWithShape="1">
              <a:gsLst>
                <a:gs pos="0">
                  <a:schemeClr val="accent6">
                    <a:lumMod val="40000"/>
                    <a:lumOff val="60000"/>
                  </a:schemeClr>
                </a:gs>
                <a:gs pos="46000">
                  <a:schemeClr val="tx1">
                    <a:lumMod val="65000"/>
                    <a:lumOff val="35000"/>
                  </a:schemeClr>
                </a:gs>
                <a:gs pos="100000">
                  <a:schemeClr val="tx1">
                    <a:lumMod val="50000"/>
                    <a:lumOff val="50000"/>
                  </a:schemeClr>
                </a:gs>
              </a:gsLst>
              <a:path path="circle">
                <a:fillToRect l="50000" t="130000" r="50000" b="-30000"/>
              </a:path>
              <a:tileRect/>
            </a:gradFill>
            <a:ln>
              <a:noFill/>
            </a:ln>
            <a:effectLst>
              <a:innerShdw blurRad="114300">
                <a:prstClr val="black"/>
              </a:innerShdw>
            </a:effectLst>
            <a:extLst>
              <a:ext uri="{91240B29-F687-4F45-9708-019B960494DF}">
                <a14:hiddenLine xmlns:a14="http://schemas.microsoft.com/office/drawing/2010/main" w="9525">
                  <a:solidFill>
                    <a:srgbClr val="000000"/>
                  </a:solidFill>
                  <a:round/>
                  <a:headEnd/>
                  <a:tailEnd/>
                </a14:hiddenLine>
              </a:ext>
            </a:extLst>
          </p:spPr>
          <p:txBody>
            <a:bodyPr lIns="75562" tIns="37781" rIns="75562" bIns="37781"/>
            <a:lstStyle/>
            <a:p>
              <a:pPr marL="0" marR="0" lvl="0" indent="0" algn="l" defTabSz="383022"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endParaRPr>
            </a:p>
          </p:txBody>
        </p:sp>
        <p:sp>
          <p:nvSpPr>
            <p:cNvPr id="38941" name="Freeform 6">
              <a:extLst>
                <a:ext uri="{FF2B5EF4-FFF2-40B4-BE49-F238E27FC236}">
                  <a16:creationId xmlns:a16="http://schemas.microsoft.com/office/drawing/2014/main" id="{0D9304D5-44E4-FC4F-B3A1-45F4042DD6FB}"/>
                </a:ext>
              </a:extLst>
            </p:cNvPr>
            <p:cNvSpPr>
              <a:spLocks/>
            </p:cNvSpPr>
            <p:nvPr/>
          </p:nvSpPr>
          <p:spPr bwMode="auto">
            <a:xfrm>
              <a:off x="1043" y="1076"/>
              <a:ext cx="356" cy="356"/>
            </a:xfrm>
            <a:custGeom>
              <a:avLst/>
              <a:gdLst>
                <a:gd name="T0" fmla="*/ 352 w 177"/>
                <a:gd name="T1" fmla="*/ 716 h 177"/>
                <a:gd name="T2" fmla="*/ 259 w 177"/>
                <a:gd name="T3" fmla="*/ 692 h 177"/>
                <a:gd name="T4" fmla="*/ 173 w 177"/>
                <a:gd name="T5" fmla="*/ 656 h 177"/>
                <a:gd name="T6" fmla="*/ 105 w 177"/>
                <a:gd name="T7" fmla="*/ 603 h 177"/>
                <a:gd name="T8" fmla="*/ 28 w 177"/>
                <a:gd name="T9" fmla="*/ 489 h 177"/>
                <a:gd name="T10" fmla="*/ 0 w 177"/>
                <a:gd name="T11" fmla="*/ 352 h 177"/>
                <a:gd name="T12" fmla="*/ 24 w 177"/>
                <a:gd name="T13" fmla="*/ 215 h 177"/>
                <a:gd name="T14" fmla="*/ 80 w 177"/>
                <a:gd name="T15" fmla="*/ 93 h 177"/>
                <a:gd name="T16" fmla="*/ 211 w 177"/>
                <a:gd name="T17" fmla="*/ 12 h 177"/>
                <a:gd name="T18" fmla="*/ 284 w 177"/>
                <a:gd name="T19" fmla="*/ 8 h 177"/>
                <a:gd name="T20" fmla="*/ 352 w 177"/>
                <a:gd name="T21" fmla="*/ 0 h 177"/>
                <a:gd name="T22" fmla="*/ 493 w 177"/>
                <a:gd name="T23" fmla="*/ 20 h 177"/>
                <a:gd name="T24" fmla="*/ 603 w 177"/>
                <a:gd name="T25" fmla="*/ 105 h 177"/>
                <a:gd name="T26" fmla="*/ 692 w 177"/>
                <a:gd name="T27" fmla="*/ 259 h 177"/>
                <a:gd name="T28" fmla="*/ 716 w 177"/>
                <a:gd name="T29" fmla="*/ 352 h 177"/>
                <a:gd name="T30" fmla="*/ 708 w 177"/>
                <a:gd name="T31" fmla="*/ 428 h 177"/>
                <a:gd name="T32" fmla="*/ 680 w 177"/>
                <a:gd name="T33" fmla="*/ 493 h 177"/>
                <a:gd name="T34" fmla="*/ 648 w 177"/>
                <a:gd name="T35" fmla="*/ 551 h 177"/>
                <a:gd name="T36" fmla="*/ 615 w 177"/>
                <a:gd name="T37" fmla="*/ 607 h 177"/>
                <a:gd name="T38" fmla="*/ 505 w 177"/>
                <a:gd name="T39" fmla="*/ 712 h 177"/>
                <a:gd name="T40" fmla="*/ 352 w 177"/>
                <a:gd name="T41" fmla="*/ 716 h 1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7" h="177">
                  <a:moveTo>
                    <a:pt x="87" y="177"/>
                  </a:moveTo>
                  <a:cubicBezTo>
                    <a:pt x="79" y="174"/>
                    <a:pt x="71" y="173"/>
                    <a:pt x="64" y="171"/>
                  </a:cubicBezTo>
                  <a:cubicBezTo>
                    <a:pt x="57" y="169"/>
                    <a:pt x="50" y="166"/>
                    <a:pt x="43" y="162"/>
                  </a:cubicBezTo>
                  <a:cubicBezTo>
                    <a:pt x="37" y="159"/>
                    <a:pt x="31" y="154"/>
                    <a:pt x="26" y="149"/>
                  </a:cubicBezTo>
                  <a:cubicBezTo>
                    <a:pt x="18" y="141"/>
                    <a:pt x="11" y="132"/>
                    <a:pt x="7" y="121"/>
                  </a:cubicBezTo>
                  <a:cubicBezTo>
                    <a:pt x="3" y="111"/>
                    <a:pt x="0" y="99"/>
                    <a:pt x="0" y="87"/>
                  </a:cubicBezTo>
                  <a:cubicBezTo>
                    <a:pt x="0" y="75"/>
                    <a:pt x="3" y="64"/>
                    <a:pt x="6" y="53"/>
                  </a:cubicBezTo>
                  <a:cubicBezTo>
                    <a:pt x="11" y="43"/>
                    <a:pt x="18" y="34"/>
                    <a:pt x="20" y="23"/>
                  </a:cubicBezTo>
                  <a:cubicBezTo>
                    <a:pt x="34" y="18"/>
                    <a:pt x="43" y="12"/>
                    <a:pt x="52" y="3"/>
                  </a:cubicBezTo>
                  <a:cubicBezTo>
                    <a:pt x="58" y="5"/>
                    <a:pt x="64" y="3"/>
                    <a:pt x="70" y="2"/>
                  </a:cubicBezTo>
                  <a:cubicBezTo>
                    <a:pt x="75" y="1"/>
                    <a:pt x="81" y="0"/>
                    <a:pt x="87" y="0"/>
                  </a:cubicBezTo>
                  <a:cubicBezTo>
                    <a:pt x="99" y="0"/>
                    <a:pt x="110" y="3"/>
                    <a:pt x="122" y="5"/>
                  </a:cubicBezTo>
                  <a:cubicBezTo>
                    <a:pt x="131" y="12"/>
                    <a:pt x="141" y="18"/>
                    <a:pt x="149" y="26"/>
                  </a:cubicBezTo>
                  <a:cubicBezTo>
                    <a:pt x="159" y="36"/>
                    <a:pt x="167" y="50"/>
                    <a:pt x="171" y="64"/>
                  </a:cubicBezTo>
                  <a:cubicBezTo>
                    <a:pt x="173" y="72"/>
                    <a:pt x="174" y="79"/>
                    <a:pt x="177" y="87"/>
                  </a:cubicBezTo>
                  <a:cubicBezTo>
                    <a:pt x="174" y="93"/>
                    <a:pt x="173" y="99"/>
                    <a:pt x="175" y="106"/>
                  </a:cubicBezTo>
                  <a:cubicBezTo>
                    <a:pt x="171" y="111"/>
                    <a:pt x="169" y="116"/>
                    <a:pt x="168" y="122"/>
                  </a:cubicBezTo>
                  <a:cubicBezTo>
                    <a:pt x="165" y="126"/>
                    <a:pt x="162" y="131"/>
                    <a:pt x="160" y="136"/>
                  </a:cubicBezTo>
                  <a:cubicBezTo>
                    <a:pt x="157" y="141"/>
                    <a:pt x="154" y="145"/>
                    <a:pt x="152" y="150"/>
                  </a:cubicBezTo>
                  <a:cubicBezTo>
                    <a:pt x="141" y="157"/>
                    <a:pt x="131" y="163"/>
                    <a:pt x="125" y="176"/>
                  </a:cubicBezTo>
                  <a:cubicBezTo>
                    <a:pt x="110" y="172"/>
                    <a:pt x="99" y="174"/>
                    <a:pt x="87" y="17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75562" tIns="37781" rIns="75562" bIns="37781"/>
            <a:lstStyle/>
            <a:p>
              <a:pPr marL="0" marR="0" lvl="0" indent="0" algn="l" defTabSz="383022"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endParaRPr>
            </a:p>
          </p:txBody>
        </p:sp>
      </p:grpSp>
      <p:grpSp>
        <p:nvGrpSpPr>
          <p:cNvPr id="20" name="Group 4">
            <a:extLst>
              <a:ext uri="{FF2B5EF4-FFF2-40B4-BE49-F238E27FC236}">
                <a16:creationId xmlns:a16="http://schemas.microsoft.com/office/drawing/2014/main" id="{5FC19732-1EF6-964A-A70F-1BE61AD2620A}"/>
              </a:ext>
            </a:extLst>
          </p:cNvPr>
          <p:cNvGrpSpPr>
            <a:grpSpLocks noChangeAspect="1"/>
          </p:cNvGrpSpPr>
          <p:nvPr/>
        </p:nvGrpSpPr>
        <p:grpSpPr bwMode="auto">
          <a:xfrm>
            <a:off x="4914555" y="3651193"/>
            <a:ext cx="554422" cy="514215"/>
            <a:chOff x="697" y="823"/>
            <a:chExt cx="974" cy="903"/>
          </a:xfrm>
        </p:grpSpPr>
        <p:sp>
          <p:nvSpPr>
            <p:cNvPr id="21" name="Freeform 5">
              <a:extLst>
                <a:ext uri="{FF2B5EF4-FFF2-40B4-BE49-F238E27FC236}">
                  <a16:creationId xmlns:a16="http://schemas.microsoft.com/office/drawing/2014/main" id="{D4EA6302-45AD-AD46-9F8E-84C2E50A6089}"/>
                </a:ext>
              </a:extLst>
            </p:cNvPr>
            <p:cNvSpPr>
              <a:spLocks/>
            </p:cNvSpPr>
            <p:nvPr/>
          </p:nvSpPr>
          <p:spPr bwMode="auto">
            <a:xfrm>
              <a:off x="697" y="823"/>
              <a:ext cx="974" cy="903"/>
            </a:xfrm>
            <a:custGeom>
              <a:avLst/>
              <a:gdLst>
                <a:gd name="T0" fmla="*/ 604 w 974"/>
                <a:gd name="T1" fmla="*/ 175 h 903"/>
                <a:gd name="T2" fmla="*/ 743 w 974"/>
                <a:gd name="T3" fmla="*/ 44 h 903"/>
                <a:gd name="T4" fmla="*/ 676 w 974"/>
                <a:gd name="T5" fmla="*/ 286 h 903"/>
                <a:gd name="T6" fmla="*/ 952 w 974"/>
                <a:gd name="T7" fmla="*/ 193 h 903"/>
                <a:gd name="T8" fmla="*/ 734 w 974"/>
                <a:gd name="T9" fmla="*/ 360 h 903"/>
                <a:gd name="T10" fmla="*/ 934 w 974"/>
                <a:gd name="T11" fmla="*/ 378 h 903"/>
                <a:gd name="T12" fmla="*/ 765 w 974"/>
                <a:gd name="T13" fmla="*/ 463 h 903"/>
                <a:gd name="T14" fmla="*/ 974 w 974"/>
                <a:gd name="T15" fmla="*/ 557 h 903"/>
                <a:gd name="T16" fmla="*/ 773 w 974"/>
                <a:gd name="T17" fmla="*/ 551 h 903"/>
                <a:gd name="T18" fmla="*/ 859 w 974"/>
                <a:gd name="T19" fmla="*/ 694 h 903"/>
                <a:gd name="T20" fmla="*/ 706 w 974"/>
                <a:gd name="T21" fmla="*/ 638 h 903"/>
                <a:gd name="T22" fmla="*/ 724 w 974"/>
                <a:gd name="T23" fmla="*/ 752 h 903"/>
                <a:gd name="T24" fmla="*/ 618 w 974"/>
                <a:gd name="T25" fmla="*/ 668 h 903"/>
                <a:gd name="T26" fmla="*/ 594 w 974"/>
                <a:gd name="T27" fmla="*/ 903 h 903"/>
                <a:gd name="T28" fmla="*/ 507 w 974"/>
                <a:gd name="T29" fmla="*/ 708 h 903"/>
                <a:gd name="T30" fmla="*/ 443 w 974"/>
                <a:gd name="T31" fmla="*/ 810 h 903"/>
                <a:gd name="T32" fmla="*/ 421 w 974"/>
                <a:gd name="T33" fmla="*/ 680 h 903"/>
                <a:gd name="T34" fmla="*/ 225 w 974"/>
                <a:gd name="T35" fmla="*/ 837 h 903"/>
                <a:gd name="T36" fmla="*/ 350 w 974"/>
                <a:gd name="T37" fmla="*/ 607 h 903"/>
                <a:gd name="T38" fmla="*/ 149 w 974"/>
                <a:gd name="T39" fmla="*/ 678 h 903"/>
                <a:gd name="T40" fmla="*/ 318 w 974"/>
                <a:gd name="T41" fmla="*/ 553 h 903"/>
                <a:gd name="T42" fmla="*/ 127 w 974"/>
                <a:gd name="T43" fmla="*/ 561 h 903"/>
                <a:gd name="T44" fmla="*/ 264 w 974"/>
                <a:gd name="T45" fmla="*/ 473 h 903"/>
                <a:gd name="T46" fmla="*/ 0 w 974"/>
                <a:gd name="T47" fmla="*/ 400 h 903"/>
                <a:gd name="T48" fmla="*/ 266 w 974"/>
                <a:gd name="T49" fmla="*/ 360 h 903"/>
                <a:gd name="T50" fmla="*/ 121 w 974"/>
                <a:gd name="T51" fmla="*/ 274 h 903"/>
                <a:gd name="T52" fmla="*/ 316 w 974"/>
                <a:gd name="T53" fmla="*/ 272 h 903"/>
                <a:gd name="T54" fmla="*/ 225 w 974"/>
                <a:gd name="T55" fmla="*/ 60 h 903"/>
                <a:gd name="T56" fmla="*/ 382 w 974"/>
                <a:gd name="T57" fmla="*/ 217 h 903"/>
                <a:gd name="T58" fmla="*/ 404 w 974"/>
                <a:gd name="T59" fmla="*/ 0 h 903"/>
                <a:gd name="T60" fmla="*/ 511 w 974"/>
                <a:gd name="T61" fmla="*/ 179 h 903"/>
                <a:gd name="T62" fmla="*/ 547 w 974"/>
                <a:gd name="T63" fmla="*/ 18 h 903"/>
                <a:gd name="T64" fmla="*/ 604 w 974"/>
                <a:gd name="T65" fmla="*/ 17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4" h="903">
                  <a:moveTo>
                    <a:pt x="604" y="175"/>
                  </a:moveTo>
                  <a:lnTo>
                    <a:pt x="743" y="44"/>
                  </a:lnTo>
                  <a:lnTo>
                    <a:pt x="676" y="286"/>
                  </a:lnTo>
                  <a:lnTo>
                    <a:pt x="952" y="193"/>
                  </a:lnTo>
                  <a:lnTo>
                    <a:pt x="734" y="360"/>
                  </a:lnTo>
                  <a:lnTo>
                    <a:pt x="934" y="378"/>
                  </a:lnTo>
                  <a:lnTo>
                    <a:pt x="765" y="463"/>
                  </a:lnTo>
                  <a:lnTo>
                    <a:pt x="974" y="557"/>
                  </a:lnTo>
                  <a:lnTo>
                    <a:pt x="773" y="551"/>
                  </a:lnTo>
                  <a:lnTo>
                    <a:pt x="859" y="694"/>
                  </a:lnTo>
                  <a:lnTo>
                    <a:pt x="706" y="638"/>
                  </a:lnTo>
                  <a:lnTo>
                    <a:pt x="724" y="752"/>
                  </a:lnTo>
                  <a:lnTo>
                    <a:pt x="618" y="668"/>
                  </a:lnTo>
                  <a:lnTo>
                    <a:pt x="594" y="903"/>
                  </a:lnTo>
                  <a:lnTo>
                    <a:pt x="507" y="708"/>
                  </a:lnTo>
                  <a:lnTo>
                    <a:pt x="443" y="810"/>
                  </a:lnTo>
                  <a:lnTo>
                    <a:pt x="421" y="680"/>
                  </a:lnTo>
                  <a:lnTo>
                    <a:pt x="225" y="837"/>
                  </a:lnTo>
                  <a:lnTo>
                    <a:pt x="350" y="607"/>
                  </a:lnTo>
                  <a:lnTo>
                    <a:pt x="149" y="678"/>
                  </a:lnTo>
                  <a:lnTo>
                    <a:pt x="318" y="553"/>
                  </a:lnTo>
                  <a:lnTo>
                    <a:pt x="127" y="561"/>
                  </a:lnTo>
                  <a:lnTo>
                    <a:pt x="264" y="473"/>
                  </a:lnTo>
                  <a:lnTo>
                    <a:pt x="0" y="400"/>
                  </a:lnTo>
                  <a:lnTo>
                    <a:pt x="266" y="360"/>
                  </a:lnTo>
                  <a:lnTo>
                    <a:pt x="121" y="274"/>
                  </a:lnTo>
                  <a:lnTo>
                    <a:pt x="316" y="272"/>
                  </a:lnTo>
                  <a:lnTo>
                    <a:pt x="225" y="60"/>
                  </a:lnTo>
                  <a:lnTo>
                    <a:pt x="382" y="217"/>
                  </a:lnTo>
                  <a:lnTo>
                    <a:pt x="404" y="0"/>
                  </a:lnTo>
                  <a:lnTo>
                    <a:pt x="511" y="179"/>
                  </a:lnTo>
                  <a:lnTo>
                    <a:pt x="547" y="18"/>
                  </a:lnTo>
                  <a:lnTo>
                    <a:pt x="604" y="175"/>
                  </a:lnTo>
                  <a:close/>
                </a:path>
              </a:pathLst>
            </a:custGeom>
            <a:gradFill flip="none" rotWithShape="1">
              <a:gsLst>
                <a:gs pos="0">
                  <a:schemeClr val="accent6">
                    <a:lumMod val="40000"/>
                    <a:lumOff val="60000"/>
                  </a:schemeClr>
                </a:gs>
                <a:gs pos="46000">
                  <a:schemeClr val="tx1">
                    <a:lumMod val="65000"/>
                    <a:lumOff val="35000"/>
                  </a:schemeClr>
                </a:gs>
                <a:gs pos="100000">
                  <a:schemeClr val="tx1">
                    <a:lumMod val="50000"/>
                    <a:lumOff val="50000"/>
                  </a:schemeClr>
                </a:gs>
              </a:gsLst>
              <a:path path="circle">
                <a:fillToRect l="50000" t="130000" r="50000" b="-30000"/>
              </a:path>
              <a:tileRect/>
            </a:gradFill>
            <a:ln>
              <a:noFill/>
            </a:ln>
            <a:effectLst>
              <a:innerShdw blurRad="114300">
                <a:prstClr val="black"/>
              </a:innerShdw>
            </a:effectLst>
            <a:extLst>
              <a:ext uri="{91240B29-F687-4F45-9708-019B960494DF}">
                <a14:hiddenLine xmlns:a14="http://schemas.microsoft.com/office/drawing/2010/main" w="9525">
                  <a:solidFill>
                    <a:srgbClr val="000000"/>
                  </a:solidFill>
                  <a:round/>
                  <a:headEnd/>
                  <a:tailEnd/>
                </a14:hiddenLine>
              </a:ext>
            </a:extLst>
          </p:spPr>
          <p:txBody>
            <a:bodyPr lIns="75562" tIns="37781" rIns="75562" bIns="37781"/>
            <a:lstStyle/>
            <a:p>
              <a:pPr marL="0" marR="0" lvl="0" indent="0" algn="l" defTabSz="383022"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endParaRPr>
            </a:p>
          </p:txBody>
        </p:sp>
        <p:sp>
          <p:nvSpPr>
            <p:cNvPr id="38937" name="Freeform 6">
              <a:extLst>
                <a:ext uri="{FF2B5EF4-FFF2-40B4-BE49-F238E27FC236}">
                  <a16:creationId xmlns:a16="http://schemas.microsoft.com/office/drawing/2014/main" id="{07353FF5-3483-6544-B3A2-F6074C76C64C}"/>
                </a:ext>
              </a:extLst>
            </p:cNvPr>
            <p:cNvSpPr>
              <a:spLocks/>
            </p:cNvSpPr>
            <p:nvPr/>
          </p:nvSpPr>
          <p:spPr bwMode="auto">
            <a:xfrm>
              <a:off x="1043" y="1076"/>
              <a:ext cx="356" cy="356"/>
            </a:xfrm>
            <a:custGeom>
              <a:avLst/>
              <a:gdLst>
                <a:gd name="T0" fmla="*/ 352 w 177"/>
                <a:gd name="T1" fmla="*/ 716 h 177"/>
                <a:gd name="T2" fmla="*/ 259 w 177"/>
                <a:gd name="T3" fmla="*/ 692 h 177"/>
                <a:gd name="T4" fmla="*/ 173 w 177"/>
                <a:gd name="T5" fmla="*/ 656 h 177"/>
                <a:gd name="T6" fmla="*/ 105 w 177"/>
                <a:gd name="T7" fmla="*/ 603 h 177"/>
                <a:gd name="T8" fmla="*/ 28 w 177"/>
                <a:gd name="T9" fmla="*/ 489 h 177"/>
                <a:gd name="T10" fmla="*/ 0 w 177"/>
                <a:gd name="T11" fmla="*/ 352 h 177"/>
                <a:gd name="T12" fmla="*/ 24 w 177"/>
                <a:gd name="T13" fmla="*/ 215 h 177"/>
                <a:gd name="T14" fmla="*/ 80 w 177"/>
                <a:gd name="T15" fmla="*/ 93 h 177"/>
                <a:gd name="T16" fmla="*/ 211 w 177"/>
                <a:gd name="T17" fmla="*/ 12 h 177"/>
                <a:gd name="T18" fmla="*/ 284 w 177"/>
                <a:gd name="T19" fmla="*/ 8 h 177"/>
                <a:gd name="T20" fmla="*/ 352 w 177"/>
                <a:gd name="T21" fmla="*/ 0 h 177"/>
                <a:gd name="T22" fmla="*/ 493 w 177"/>
                <a:gd name="T23" fmla="*/ 20 h 177"/>
                <a:gd name="T24" fmla="*/ 603 w 177"/>
                <a:gd name="T25" fmla="*/ 105 h 177"/>
                <a:gd name="T26" fmla="*/ 692 w 177"/>
                <a:gd name="T27" fmla="*/ 259 h 177"/>
                <a:gd name="T28" fmla="*/ 716 w 177"/>
                <a:gd name="T29" fmla="*/ 352 h 177"/>
                <a:gd name="T30" fmla="*/ 708 w 177"/>
                <a:gd name="T31" fmla="*/ 428 h 177"/>
                <a:gd name="T32" fmla="*/ 680 w 177"/>
                <a:gd name="T33" fmla="*/ 493 h 177"/>
                <a:gd name="T34" fmla="*/ 648 w 177"/>
                <a:gd name="T35" fmla="*/ 551 h 177"/>
                <a:gd name="T36" fmla="*/ 615 w 177"/>
                <a:gd name="T37" fmla="*/ 607 h 177"/>
                <a:gd name="T38" fmla="*/ 505 w 177"/>
                <a:gd name="T39" fmla="*/ 712 h 177"/>
                <a:gd name="T40" fmla="*/ 352 w 177"/>
                <a:gd name="T41" fmla="*/ 716 h 1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7" h="177">
                  <a:moveTo>
                    <a:pt x="87" y="177"/>
                  </a:moveTo>
                  <a:cubicBezTo>
                    <a:pt x="79" y="174"/>
                    <a:pt x="71" y="173"/>
                    <a:pt x="64" y="171"/>
                  </a:cubicBezTo>
                  <a:cubicBezTo>
                    <a:pt x="57" y="169"/>
                    <a:pt x="50" y="166"/>
                    <a:pt x="43" y="162"/>
                  </a:cubicBezTo>
                  <a:cubicBezTo>
                    <a:pt x="37" y="159"/>
                    <a:pt x="31" y="154"/>
                    <a:pt x="26" y="149"/>
                  </a:cubicBezTo>
                  <a:cubicBezTo>
                    <a:pt x="18" y="141"/>
                    <a:pt x="11" y="132"/>
                    <a:pt x="7" y="121"/>
                  </a:cubicBezTo>
                  <a:cubicBezTo>
                    <a:pt x="3" y="111"/>
                    <a:pt x="0" y="99"/>
                    <a:pt x="0" y="87"/>
                  </a:cubicBezTo>
                  <a:cubicBezTo>
                    <a:pt x="0" y="75"/>
                    <a:pt x="3" y="64"/>
                    <a:pt x="6" y="53"/>
                  </a:cubicBezTo>
                  <a:cubicBezTo>
                    <a:pt x="11" y="43"/>
                    <a:pt x="18" y="34"/>
                    <a:pt x="20" y="23"/>
                  </a:cubicBezTo>
                  <a:cubicBezTo>
                    <a:pt x="34" y="18"/>
                    <a:pt x="43" y="12"/>
                    <a:pt x="52" y="3"/>
                  </a:cubicBezTo>
                  <a:cubicBezTo>
                    <a:pt x="58" y="5"/>
                    <a:pt x="64" y="3"/>
                    <a:pt x="70" y="2"/>
                  </a:cubicBezTo>
                  <a:cubicBezTo>
                    <a:pt x="75" y="1"/>
                    <a:pt x="81" y="0"/>
                    <a:pt x="87" y="0"/>
                  </a:cubicBezTo>
                  <a:cubicBezTo>
                    <a:pt x="99" y="0"/>
                    <a:pt x="110" y="3"/>
                    <a:pt x="122" y="5"/>
                  </a:cubicBezTo>
                  <a:cubicBezTo>
                    <a:pt x="131" y="12"/>
                    <a:pt x="141" y="18"/>
                    <a:pt x="149" y="26"/>
                  </a:cubicBezTo>
                  <a:cubicBezTo>
                    <a:pt x="159" y="36"/>
                    <a:pt x="167" y="50"/>
                    <a:pt x="171" y="64"/>
                  </a:cubicBezTo>
                  <a:cubicBezTo>
                    <a:pt x="173" y="72"/>
                    <a:pt x="174" y="79"/>
                    <a:pt x="177" y="87"/>
                  </a:cubicBezTo>
                  <a:cubicBezTo>
                    <a:pt x="174" y="93"/>
                    <a:pt x="173" y="99"/>
                    <a:pt x="175" y="106"/>
                  </a:cubicBezTo>
                  <a:cubicBezTo>
                    <a:pt x="171" y="111"/>
                    <a:pt x="169" y="116"/>
                    <a:pt x="168" y="122"/>
                  </a:cubicBezTo>
                  <a:cubicBezTo>
                    <a:pt x="165" y="126"/>
                    <a:pt x="162" y="131"/>
                    <a:pt x="160" y="136"/>
                  </a:cubicBezTo>
                  <a:cubicBezTo>
                    <a:pt x="157" y="141"/>
                    <a:pt x="154" y="145"/>
                    <a:pt x="152" y="150"/>
                  </a:cubicBezTo>
                  <a:cubicBezTo>
                    <a:pt x="141" y="157"/>
                    <a:pt x="131" y="163"/>
                    <a:pt x="125" y="176"/>
                  </a:cubicBezTo>
                  <a:cubicBezTo>
                    <a:pt x="110" y="172"/>
                    <a:pt x="99" y="174"/>
                    <a:pt x="87" y="17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75562" tIns="37781" rIns="75562" bIns="37781"/>
            <a:lstStyle/>
            <a:p>
              <a:pPr marL="0" marR="0" lvl="0" indent="0" algn="l" defTabSz="383022"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endParaRPr>
            </a:p>
          </p:txBody>
        </p:sp>
      </p:grpSp>
      <p:grpSp>
        <p:nvGrpSpPr>
          <p:cNvPr id="23" name="Group 4">
            <a:extLst>
              <a:ext uri="{FF2B5EF4-FFF2-40B4-BE49-F238E27FC236}">
                <a16:creationId xmlns:a16="http://schemas.microsoft.com/office/drawing/2014/main" id="{11C88D5B-8663-224A-8CDF-D6FFD4D21D54}"/>
              </a:ext>
            </a:extLst>
          </p:cNvPr>
          <p:cNvGrpSpPr>
            <a:grpSpLocks noChangeAspect="1"/>
          </p:cNvGrpSpPr>
          <p:nvPr/>
        </p:nvGrpSpPr>
        <p:grpSpPr bwMode="auto">
          <a:xfrm>
            <a:off x="4271256" y="2995197"/>
            <a:ext cx="554422" cy="514215"/>
            <a:chOff x="697" y="823"/>
            <a:chExt cx="974" cy="903"/>
          </a:xfrm>
        </p:grpSpPr>
        <p:sp>
          <p:nvSpPr>
            <p:cNvPr id="24" name="Freeform 5">
              <a:extLst>
                <a:ext uri="{FF2B5EF4-FFF2-40B4-BE49-F238E27FC236}">
                  <a16:creationId xmlns:a16="http://schemas.microsoft.com/office/drawing/2014/main" id="{F8AB4FEE-3F50-7844-B15E-1AC3349B06FA}"/>
                </a:ext>
              </a:extLst>
            </p:cNvPr>
            <p:cNvSpPr>
              <a:spLocks/>
            </p:cNvSpPr>
            <p:nvPr/>
          </p:nvSpPr>
          <p:spPr bwMode="auto">
            <a:xfrm>
              <a:off x="697" y="823"/>
              <a:ext cx="974" cy="903"/>
            </a:xfrm>
            <a:custGeom>
              <a:avLst/>
              <a:gdLst>
                <a:gd name="T0" fmla="*/ 604 w 974"/>
                <a:gd name="T1" fmla="*/ 175 h 903"/>
                <a:gd name="T2" fmla="*/ 743 w 974"/>
                <a:gd name="T3" fmla="*/ 44 h 903"/>
                <a:gd name="T4" fmla="*/ 676 w 974"/>
                <a:gd name="T5" fmla="*/ 286 h 903"/>
                <a:gd name="T6" fmla="*/ 952 w 974"/>
                <a:gd name="T7" fmla="*/ 193 h 903"/>
                <a:gd name="T8" fmla="*/ 734 w 974"/>
                <a:gd name="T9" fmla="*/ 360 h 903"/>
                <a:gd name="T10" fmla="*/ 934 w 974"/>
                <a:gd name="T11" fmla="*/ 378 h 903"/>
                <a:gd name="T12" fmla="*/ 765 w 974"/>
                <a:gd name="T13" fmla="*/ 463 h 903"/>
                <a:gd name="T14" fmla="*/ 974 w 974"/>
                <a:gd name="T15" fmla="*/ 557 h 903"/>
                <a:gd name="T16" fmla="*/ 773 w 974"/>
                <a:gd name="T17" fmla="*/ 551 h 903"/>
                <a:gd name="T18" fmla="*/ 859 w 974"/>
                <a:gd name="T19" fmla="*/ 694 h 903"/>
                <a:gd name="T20" fmla="*/ 706 w 974"/>
                <a:gd name="T21" fmla="*/ 638 h 903"/>
                <a:gd name="T22" fmla="*/ 724 w 974"/>
                <a:gd name="T23" fmla="*/ 752 h 903"/>
                <a:gd name="T24" fmla="*/ 618 w 974"/>
                <a:gd name="T25" fmla="*/ 668 h 903"/>
                <a:gd name="T26" fmla="*/ 594 w 974"/>
                <a:gd name="T27" fmla="*/ 903 h 903"/>
                <a:gd name="T28" fmla="*/ 507 w 974"/>
                <a:gd name="T29" fmla="*/ 708 h 903"/>
                <a:gd name="T30" fmla="*/ 443 w 974"/>
                <a:gd name="T31" fmla="*/ 810 h 903"/>
                <a:gd name="T32" fmla="*/ 421 w 974"/>
                <a:gd name="T33" fmla="*/ 680 h 903"/>
                <a:gd name="T34" fmla="*/ 225 w 974"/>
                <a:gd name="T35" fmla="*/ 837 h 903"/>
                <a:gd name="T36" fmla="*/ 350 w 974"/>
                <a:gd name="T37" fmla="*/ 607 h 903"/>
                <a:gd name="T38" fmla="*/ 149 w 974"/>
                <a:gd name="T39" fmla="*/ 678 h 903"/>
                <a:gd name="T40" fmla="*/ 318 w 974"/>
                <a:gd name="T41" fmla="*/ 553 h 903"/>
                <a:gd name="T42" fmla="*/ 127 w 974"/>
                <a:gd name="T43" fmla="*/ 561 h 903"/>
                <a:gd name="T44" fmla="*/ 264 w 974"/>
                <a:gd name="T45" fmla="*/ 473 h 903"/>
                <a:gd name="T46" fmla="*/ 0 w 974"/>
                <a:gd name="T47" fmla="*/ 400 h 903"/>
                <a:gd name="T48" fmla="*/ 266 w 974"/>
                <a:gd name="T49" fmla="*/ 360 h 903"/>
                <a:gd name="T50" fmla="*/ 121 w 974"/>
                <a:gd name="T51" fmla="*/ 274 h 903"/>
                <a:gd name="T52" fmla="*/ 316 w 974"/>
                <a:gd name="T53" fmla="*/ 272 h 903"/>
                <a:gd name="T54" fmla="*/ 225 w 974"/>
                <a:gd name="T55" fmla="*/ 60 h 903"/>
                <a:gd name="T56" fmla="*/ 382 w 974"/>
                <a:gd name="T57" fmla="*/ 217 h 903"/>
                <a:gd name="T58" fmla="*/ 404 w 974"/>
                <a:gd name="T59" fmla="*/ 0 h 903"/>
                <a:gd name="T60" fmla="*/ 511 w 974"/>
                <a:gd name="T61" fmla="*/ 179 h 903"/>
                <a:gd name="T62" fmla="*/ 547 w 974"/>
                <a:gd name="T63" fmla="*/ 18 h 903"/>
                <a:gd name="T64" fmla="*/ 604 w 974"/>
                <a:gd name="T65" fmla="*/ 17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4" h="903">
                  <a:moveTo>
                    <a:pt x="604" y="175"/>
                  </a:moveTo>
                  <a:lnTo>
                    <a:pt x="743" y="44"/>
                  </a:lnTo>
                  <a:lnTo>
                    <a:pt x="676" y="286"/>
                  </a:lnTo>
                  <a:lnTo>
                    <a:pt x="952" y="193"/>
                  </a:lnTo>
                  <a:lnTo>
                    <a:pt x="734" y="360"/>
                  </a:lnTo>
                  <a:lnTo>
                    <a:pt x="934" y="378"/>
                  </a:lnTo>
                  <a:lnTo>
                    <a:pt x="765" y="463"/>
                  </a:lnTo>
                  <a:lnTo>
                    <a:pt x="974" y="557"/>
                  </a:lnTo>
                  <a:lnTo>
                    <a:pt x="773" y="551"/>
                  </a:lnTo>
                  <a:lnTo>
                    <a:pt x="859" y="694"/>
                  </a:lnTo>
                  <a:lnTo>
                    <a:pt x="706" y="638"/>
                  </a:lnTo>
                  <a:lnTo>
                    <a:pt x="724" y="752"/>
                  </a:lnTo>
                  <a:lnTo>
                    <a:pt x="618" y="668"/>
                  </a:lnTo>
                  <a:lnTo>
                    <a:pt x="594" y="903"/>
                  </a:lnTo>
                  <a:lnTo>
                    <a:pt x="507" y="708"/>
                  </a:lnTo>
                  <a:lnTo>
                    <a:pt x="443" y="810"/>
                  </a:lnTo>
                  <a:lnTo>
                    <a:pt x="421" y="680"/>
                  </a:lnTo>
                  <a:lnTo>
                    <a:pt x="225" y="837"/>
                  </a:lnTo>
                  <a:lnTo>
                    <a:pt x="350" y="607"/>
                  </a:lnTo>
                  <a:lnTo>
                    <a:pt x="149" y="678"/>
                  </a:lnTo>
                  <a:lnTo>
                    <a:pt x="318" y="553"/>
                  </a:lnTo>
                  <a:lnTo>
                    <a:pt x="127" y="561"/>
                  </a:lnTo>
                  <a:lnTo>
                    <a:pt x="264" y="473"/>
                  </a:lnTo>
                  <a:lnTo>
                    <a:pt x="0" y="400"/>
                  </a:lnTo>
                  <a:lnTo>
                    <a:pt x="266" y="360"/>
                  </a:lnTo>
                  <a:lnTo>
                    <a:pt x="121" y="274"/>
                  </a:lnTo>
                  <a:lnTo>
                    <a:pt x="316" y="272"/>
                  </a:lnTo>
                  <a:lnTo>
                    <a:pt x="225" y="60"/>
                  </a:lnTo>
                  <a:lnTo>
                    <a:pt x="382" y="217"/>
                  </a:lnTo>
                  <a:lnTo>
                    <a:pt x="404" y="0"/>
                  </a:lnTo>
                  <a:lnTo>
                    <a:pt x="511" y="179"/>
                  </a:lnTo>
                  <a:lnTo>
                    <a:pt x="547" y="18"/>
                  </a:lnTo>
                  <a:lnTo>
                    <a:pt x="604" y="175"/>
                  </a:lnTo>
                  <a:close/>
                </a:path>
              </a:pathLst>
            </a:custGeom>
            <a:gradFill flip="none" rotWithShape="1">
              <a:gsLst>
                <a:gs pos="0">
                  <a:schemeClr val="accent6">
                    <a:lumMod val="40000"/>
                    <a:lumOff val="60000"/>
                  </a:schemeClr>
                </a:gs>
                <a:gs pos="46000">
                  <a:schemeClr val="tx1">
                    <a:lumMod val="65000"/>
                    <a:lumOff val="35000"/>
                  </a:schemeClr>
                </a:gs>
                <a:gs pos="100000">
                  <a:schemeClr val="tx1">
                    <a:lumMod val="50000"/>
                    <a:lumOff val="50000"/>
                  </a:schemeClr>
                </a:gs>
              </a:gsLst>
              <a:path path="circle">
                <a:fillToRect l="50000" t="130000" r="50000" b="-30000"/>
              </a:path>
              <a:tileRect/>
            </a:gradFill>
            <a:ln>
              <a:noFill/>
            </a:ln>
            <a:effectLst>
              <a:innerShdw blurRad="114300">
                <a:prstClr val="black"/>
              </a:innerShdw>
            </a:effectLst>
            <a:extLst>
              <a:ext uri="{91240B29-F687-4F45-9708-019B960494DF}">
                <a14:hiddenLine xmlns:a14="http://schemas.microsoft.com/office/drawing/2010/main" w="9525">
                  <a:solidFill>
                    <a:srgbClr val="000000"/>
                  </a:solidFill>
                  <a:round/>
                  <a:headEnd/>
                  <a:tailEnd/>
                </a14:hiddenLine>
              </a:ext>
            </a:extLst>
          </p:spPr>
          <p:txBody>
            <a:bodyPr lIns="75562" tIns="37781" rIns="75562" bIns="37781"/>
            <a:lstStyle/>
            <a:p>
              <a:pPr marL="0" marR="0" lvl="0" indent="0" algn="l" defTabSz="383022"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endParaRPr>
            </a:p>
          </p:txBody>
        </p:sp>
        <p:sp>
          <p:nvSpPr>
            <p:cNvPr id="38933" name="Freeform 6">
              <a:extLst>
                <a:ext uri="{FF2B5EF4-FFF2-40B4-BE49-F238E27FC236}">
                  <a16:creationId xmlns:a16="http://schemas.microsoft.com/office/drawing/2014/main" id="{25115E0D-9E69-5845-9BD1-F21391651F03}"/>
                </a:ext>
              </a:extLst>
            </p:cNvPr>
            <p:cNvSpPr>
              <a:spLocks/>
            </p:cNvSpPr>
            <p:nvPr/>
          </p:nvSpPr>
          <p:spPr bwMode="auto">
            <a:xfrm>
              <a:off x="1043" y="1076"/>
              <a:ext cx="356" cy="356"/>
            </a:xfrm>
            <a:custGeom>
              <a:avLst/>
              <a:gdLst>
                <a:gd name="T0" fmla="*/ 352 w 177"/>
                <a:gd name="T1" fmla="*/ 716 h 177"/>
                <a:gd name="T2" fmla="*/ 259 w 177"/>
                <a:gd name="T3" fmla="*/ 692 h 177"/>
                <a:gd name="T4" fmla="*/ 173 w 177"/>
                <a:gd name="T5" fmla="*/ 656 h 177"/>
                <a:gd name="T6" fmla="*/ 105 w 177"/>
                <a:gd name="T7" fmla="*/ 603 h 177"/>
                <a:gd name="T8" fmla="*/ 28 w 177"/>
                <a:gd name="T9" fmla="*/ 489 h 177"/>
                <a:gd name="T10" fmla="*/ 0 w 177"/>
                <a:gd name="T11" fmla="*/ 352 h 177"/>
                <a:gd name="T12" fmla="*/ 24 w 177"/>
                <a:gd name="T13" fmla="*/ 215 h 177"/>
                <a:gd name="T14" fmla="*/ 80 w 177"/>
                <a:gd name="T15" fmla="*/ 93 h 177"/>
                <a:gd name="T16" fmla="*/ 211 w 177"/>
                <a:gd name="T17" fmla="*/ 12 h 177"/>
                <a:gd name="T18" fmla="*/ 284 w 177"/>
                <a:gd name="T19" fmla="*/ 8 h 177"/>
                <a:gd name="T20" fmla="*/ 352 w 177"/>
                <a:gd name="T21" fmla="*/ 0 h 177"/>
                <a:gd name="T22" fmla="*/ 493 w 177"/>
                <a:gd name="T23" fmla="*/ 20 h 177"/>
                <a:gd name="T24" fmla="*/ 603 w 177"/>
                <a:gd name="T25" fmla="*/ 105 h 177"/>
                <a:gd name="T26" fmla="*/ 692 w 177"/>
                <a:gd name="T27" fmla="*/ 259 h 177"/>
                <a:gd name="T28" fmla="*/ 716 w 177"/>
                <a:gd name="T29" fmla="*/ 352 h 177"/>
                <a:gd name="T30" fmla="*/ 708 w 177"/>
                <a:gd name="T31" fmla="*/ 428 h 177"/>
                <a:gd name="T32" fmla="*/ 680 w 177"/>
                <a:gd name="T33" fmla="*/ 493 h 177"/>
                <a:gd name="T34" fmla="*/ 648 w 177"/>
                <a:gd name="T35" fmla="*/ 551 h 177"/>
                <a:gd name="T36" fmla="*/ 615 w 177"/>
                <a:gd name="T37" fmla="*/ 607 h 177"/>
                <a:gd name="T38" fmla="*/ 505 w 177"/>
                <a:gd name="T39" fmla="*/ 712 h 177"/>
                <a:gd name="T40" fmla="*/ 352 w 177"/>
                <a:gd name="T41" fmla="*/ 716 h 1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7" h="177">
                  <a:moveTo>
                    <a:pt x="87" y="177"/>
                  </a:moveTo>
                  <a:cubicBezTo>
                    <a:pt x="79" y="174"/>
                    <a:pt x="71" y="173"/>
                    <a:pt x="64" y="171"/>
                  </a:cubicBezTo>
                  <a:cubicBezTo>
                    <a:pt x="57" y="169"/>
                    <a:pt x="50" y="166"/>
                    <a:pt x="43" y="162"/>
                  </a:cubicBezTo>
                  <a:cubicBezTo>
                    <a:pt x="37" y="159"/>
                    <a:pt x="31" y="154"/>
                    <a:pt x="26" y="149"/>
                  </a:cubicBezTo>
                  <a:cubicBezTo>
                    <a:pt x="18" y="141"/>
                    <a:pt x="11" y="132"/>
                    <a:pt x="7" y="121"/>
                  </a:cubicBezTo>
                  <a:cubicBezTo>
                    <a:pt x="3" y="111"/>
                    <a:pt x="0" y="99"/>
                    <a:pt x="0" y="87"/>
                  </a:cubicBezTo>
                  <a:cubicBezTo>
                    <a:pt x="0" y="75"/>
                    <a:pt x="3" y="64"/>
                    <a:pt x="6" y="53"/>
                  </a:cubicBezTo>
                  <a:cubicBezTo>
                    <a:pt x="11" y="43"/>
                    <a:pt x="18" y="34"/>
                    <a:pt x="20" y="23"/>
                  </a:cubicBezTo>
                  <a:cubicBezTo>
                    <a:pt x="34" y="18"/>
                    <a:pt x="43" y="12"/>
                    <a:pt x="52" y="3"/>
                  </a:cubicBezTo>
                  <a:cubicBezTo>
                    <a:pt x="58" y="5"/>
                    <a:pt x="64" y="3"/>
                    <a:pt x="70" y="2"/>
                  </a:cubicBezTo>
                  <a:cubicBezTo>
                    <a:pt x="75" y="1"/>
                    <a:pt x="81" y="0"/>
                    <a:pt x="87" y="0"/>
                  </a:cubicBezTo>
                  <a:cubicBezTo>
                    <a:pt x="99" y="0"/>
                    <a:pt x="110" y="3"/>
                    <a:pt x="122" y="5"/>
                  </a:cubicBezTo>
                  <a:cubicBezTo>
                    <a:pt x="131" y="12"/>
                    <a:pt x="141" y="18"/>
                    <a:pt x="149" y="26"/>
                  </a:cubicBezTo>
                  <a:cubicBezTo>
                    <a:pt x="159" y="36"/>
                    <a:pt x="167" y="50"/>
                    <a:pt x="171" y="64"/>
                  </a:cubicBezTo>
                  <a:cubicBezTo>
                    <a:pt x="173" y="72"/>
                    <a:pt x="174" y="79"/>
                    <a:pt x="177" y="87"/>
                  </a:cubicBezTo>
                  <a:cubicBezTo>
                    <a:pt x="174" y="93"/>
                    <a:pt x="173" y="99"/>
                    <a:pt x="175" y="106"/>
                  </a:cubicBezTo>
                  <a:cubicBezTo>
                    <a:pt x="171" y="111"/>
                    <a:pt x="169" y="116"/>
                    <a:pt x="168" y="122"/>
                  </a:cubicBezTo>
                  <a:cubicBezTo>
                    <a:pt x="165" y="126"/>
                    <a:pt x="162" y="131"/>
                    <a:pt x="160" y="136"/>
                  </a:cubicBezTo>
                  <a:cubicBezTo>
                    <a:pt x="157" y="141"/>
                    <a:pt x="154" y="145"/>
                    <a:pt x="152" y="150"/>
                  </a:cubicBezTo>
                  <a:cubicBezTo>
                    <a:pt x="141" y="157"/>
                    <a:pt x="131" y="163"/>
                    <a:pt x="125" y="176"/>
                  </a:cubicBezTo>
                  <a:cubicBezTo>
                    <a:pt x="110" y="172"/>
                    <a:pt x="99" y="174"/>
                    <a:pt x="87" y="17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75562" tIns="37781" rIns="75562" bIns="37781"/>
            <a:lstStyle/>
            <a:p>
              <a:pPr marL="0" marR="0" lvl="0" indent="0" algn="l" defTabSz="383022"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endParaRPr>
            </a:p>
          </p:txBody>
        </p:sp>
      </p:grpSp>
      <p:cxnSp>
        <p:nvCxnSpPr>
          <p:cNvPr id="26" name="Straight Connector 25">
            <a:extLst>
              <a:ext uri="{FF2B5EF4-FFF2-40B4-BE49-F238E27FC236}">
                <a16:creationId xmlns:a16="http://schemas.microsoft.com/office/drawing/2014/main" id="{4E6D7764-1749-7840-9F91-BBB3BF16E2F4}"/>
              </a:ext>
            </a:extLst>
          </p:cNvPr>
          <p:cNvCxnSpPr/>
          <p:nvPr/>
        </p:nvCxnSpPr>
        <p:spPr>
          <a:xfrm>
            <a:off x="5145210" y="2493677"/>
            <a:ext cx="1388172" cy="0"/>
          </a:xfrm>
          <a:prstGeom prst="line">
            <a:avLst/>
          </a:prstGeom>
          <a:ln w="19050">
            <a:solidFill>
              <a:schemeClr val="tx1">
                <a:lumMod val="65000"/>
                <a:lumOff val="3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48957D-34DB-0A4A-8ED6-C74D1F67E851}"/>
              </a:ext>
            </a:extLst>
          </p:cNvPr>
          <p:cNvCxnSpPr/>
          <p:nvPr/>
        </p:nvCxnSpPr>
        <p:spPr>
          <a:xfrm>
            <a:off x="5566318" y="3949564"/>
            <a:ext cx="1301410" cy="0"/>
          </a:xfrm>
          <a:prstGeom prst="line">
            <a:avLst/>
          </a:prstGeom>
          <a:ln w="19050">
            <a:solidFill>
              <a:schemeClr val="tx1">
                <a:lumMod val="65000"/>
                <a:lumOff val="3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88FADC2-E73B-B84D-B17E-7CA9B0F5FCFA}"/>
              </a:ext>
            </a:extLst>
          </p:cNvPr>
          <p:cNvCxnSpPr/>
          <p:nvPr/>
        </p:nvCxnSpPr>
        <p:spPr>
          <a:xfrm flipV="1">
            <a:off x="5270062" y="4736760"/>
            <a:ext cx="1157514" cy="4232"/>
          </a:xfrm>
          <a:prstGeom prst="line">
            <a:avLst/>
          </a:prstGeom>
          <a:ln w="19050">
            <a:solidFill>
              <a:schemeClr val="tx1">
                <a:lumMod val="65000"/>
                <a:lumOff val="3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9599914-0D68-374A-8EAA-2964C800227E}"/>
              </a:ext>
            </a:extLst>
          </p:cNvPr>
          <p:cNvCxnSpPr/>
          <p:nvPr/>
        </p:nvCxnSpPr>
        <p:spPr>
          <a:xfrm>
            <a:off x="4935715" y="3240666"/>
            <a:ext cx="1955291" cy="0"/>
          </a:xfrm>
          <a:prstGeom prst="line">
            <a:avLst/>
          </a:prstGeom>
          <a:ln w="19050">
            <a:solidFill>
              <a:schemeClr val="tx1">
                <a:lumMod val="65000"/>
                <a:lumOff val="3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BE5AAA18-8839-AE4C-9570-8A1CC9250122}"/>
              </a:ext>
            </a:extLst>
          </p:cNvPr>
          <p:cNvSpPr/>
          <p:nvPr/>
        </p:nvSpPr>
        <p:spPr>
          <a:xfrm>
            <a:off x="6689974" y="2053525"/>
            <a:ext cx="5290289" cy="912814"/>
          </a:xfrm>
          <a:prstGeom prst="rect">
            <a:avLst/>
          </a:prstGeom>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marR="0" lvl="0" indent="0" algn="l" defTabSz="383022" rtl="0" eaLnBrk="0" fontAlgn="base" latinLnBrk="0" hangingPunct="0">
              <a:lnSpc>
                <a:spcPct val="100000"/>
              </a:lnSpc>
              <a:spcBef>
                <a:spcPct val="0"/>
              </a:spcBef>
              <a:spcAft>
                <a:spcPct val="0"/>
              </a:spcAft>
              <a:buClrTx/>
              <a:buSzTx/>
              <a:buFontTx/>
              <a:buNone/>
              <a:tabLst/>
              <a:defRPr/>
            </a:pPr>
            <a:endParaRPr kumimoji="0" lang="en-US" altLang="en-US" sz="2666" b="0" i="1" u="none" strike="noStrike" kern="1200" cap="none" spc="0" normalizeH="0" baseline="0" noProof="0" dirty="0">
              <a:ln>
                <a:noFill/>
              </a:ln>
              <a:solidFill>
                <a:prstClr val="black"/>
              </a:solidFill>
              <a:effectLst/>
              <a:uLnTx/>
              <a:uFillTx/>
              <a:latin typeface="Calibri"/>
              <a:ea typeface="Arial Black" charset="0"/>
              <a:cs typeface="Arial Black" charset="0"/>
            </a:endParaRPr>
          </a:p>
          <a:p>
            <a:pPr marL="0" marR="0" lvl="0" indent="0" algn="l" defTabSz="383022" rtl="0" eaLnBrk="0" fontAlgn="base" latinLnBrk="0" hangingPunct="0">
              <a:lnSpc>
                <a:spcPct val="100000"/>
              </a:lnSpc>
              <a:spcBef>
                <a:spcPct val="0"/>
              </a:spcBef>
              <a:spcAft>
                <a:spcPct val="0"/>
              </a:spcAft>
              <a:buClrTx/>
              <a:buSzTx/>
              <a:buFont typeface="Calibri" charset="0"/>
              <a:buAutoNum type="arabicPeriod"/>
              <a:tabLst/>
              <a:defRPr/>
            </a:pPr>
            <a:r>
              <a:rPr kumimoji="0" lang="en-US" altLang="en-US" sz="2666" b="1" i="0" u="none" strike="noStrike" kern="1200" cap="none" spc="0" normalizeH="0" baseline="0" noProof="0" dirty="0">
                <a:ln>
                  <a:noFill/>
                </a:ln>
                <a:solidFill>
                  <a:prstClr val="black"/>
                </a:solidFill>
                <a:effectLst/>
                <a:uLnTx/>
                <a:uFillTx/>
                <a:latin typeface="Calibri"/>
                <a:ea typeface="Arial Black" charset="0"/>
                <a:cs typeface="Arial" panose="020B0604020202020204" pitchFamily="34" charset="0"/>
              </a:rPr>
              <a:t> SKILLS SHORTAGE</a:t>
            </a:r>
          </a:p>
        </p:txBody>
      </p:sp>
      <p:sp>
        <p:nvSpPr>
          <p:cNvPr id="32" name="Rectangle 31">
            <a:extLst>
              <a:ext uri="{FF2B5EF4-FFF2-40B4-BE49-F238E27FC236}">
                <a16:creationId xmlns:a16="http://schemas.microsoft.com/office/drawing/2014/main" id="{EED46858-A297-A340-8862-F34888B36026}"/>
              </a:ext>
            </a:extLst>
          </p:cNvPr>
          <p:cNvSpPr/>
          <p:nvPr/>
        </p:nvSpPr>
        <p:spPr>
          <a:xfrm>
            <a:off x="6994695" y="3075610"/>
            <a:ext cx="5292405" cy="502573"/>
          </a:xfrm>
          <a:prstGeom prst="rect">
            <a:avLst/>
          </a:prstGeom>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marR="0" lvl="0" indent="0" algn="l" defTabSz="383022" rtl="0" eaLnBrk="0" fontAlgn="base" latinLnBrk="0" hangingPunct="0">
              <a:lnSpc>
                <a:spcPct val="100000"/>
              </a:lnSpc>
              <a:spcBef>
                <a:spcPct val="0"/>
              </a:spcBef>
              <a:spcAft>
                <a:spcPct val="0"/>
              </a:spcAft>
              <a:buClrTx/>
              <a:buSzTx/>
              <a:buFontTx/>
              <a:buNone/>
              <a:tabLst/>
              <a:defRPr/>
            </a:pPr>
            <a:r>
              <a:rPr kumimoji="0" lang="en-US" altLang="en-US" sz="2666" b="1" i="0" u="none" strike="noStrike" kern="1200" cap="none" spc="0" normalizeH="0" baseline="0" noProof="0" dirty="0">
                <a:ln>
                  <a:noFill/>
                </a:ln>
                <a:solidFill>
                  <a:prstClr val="black"/>
                </a:solidFill>
                <a:effectLst/>
                <a:uLnTx/>
                <a:uFillTx/>
                <a:latin typeface="Calibri"/>
                <a:ea typeface="Arial Black" charset="0"/>
                <a:cs typeface="Arial" panose="020B0604020202020204" pitchFamily="34" charset="0"/>
              </a:rPr>
              <a:t>2. LIMITED NATIONAL AWARENESS</a:t>
            </a:r>
          </a:p>
        </p:txBody>
      </p:sp>
      <p:sp>
        <p:nvSpPr>
          <p:cNvPr id="33" name="Rectangle 32">
            <a:extLst>
              <a:ext uri="{FF2B5EF4-FFF2-40B4-BE49-F238E27FC236}">
                <a16:creationId xmlns:a16="http://schemas.microsoft.com/office/drawing/2014/main" id="{3EA436AE-C5BE-0D45-9B6B-C0441067D471}"/>
              </a:ext>
            </a:extLst>
          </p:cNvPr>
          <p:cNvSpPr/>
          <p:nvPr/>
        </p:nvSpPr>
        <p:spPr>
          <a:xfrm>
            <a:off x="6556660" y="4586516"/>
            <a:ext cx="5290289" cy="912814"/>
          </a:xfrm>
          <a:prstGeom prst="rect">
            <a:avLst/>
          </a:prstGeom>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marR="0" lvl="0" indent="0" algn="l" defTabSz="383022" rtl="0" eaLnBrk="0" fontAlgn="base" latinLnBrk="0" hangingPunct="0">
              <a:lnSpc>
                <a:spcPct val="100000"/>
              </a:lnSpc>
              <a:spcBef>
                <a:spcPct val="0"/>
              </a:spcBef>
              <a:spcAft>
                <a:spcPct val="0"/>
              </a:spcAft>
              <a:buClrTx/>
              <a:buSzTx/>
              <a:buFontTx/>
              <a:buNone/>
              <a:tabLst/>
              <a:defRPr/>
            </a:pPr>
            <a:r>
              <a:rPr kumimoji="0" lang="en-US" altLang="en-US" sz="2666" b="1" i="0" u="none" strike="noStrike" kern="1200" cap="none" spc="0" normalizeH="0" baseline="0" noProof="0" dirty="0">
                <a:ln>
                  <a:noFill/>
                </a:ln>
                <a:solidFill>
                  <a:prstClr val="black"/>
                </a:solidFill>
                <a:effectLst/>
                <a:uLnTx/>
                <a:uFillTx/>
                <a:latin typeface="Calibri"/>
                <a:ea typeface="Arial Black" charset="0"/>
                <a:cs typeface="Arial" panose="020B0604020202020204" pitchFamily="34" charset="0"/>
              </a:rPr>
              <a:t>4. CYBER CRIME COMBATTING</a:t>
            </a:r>
          </a:p>
          <a:p>
            <a:pPr marL="0" marR="0" lvl="0" indent="0" algn="l" defTabSz="383022" rtl="0" eaLnBrk="0" fontAlgn="base" latinLnBrk="0" hangingPunct="0">
              <a:lnSpc>
                <a:spcPct val="100000"/>
              </a:lnSpc>
              <a:spcBef>
                <a:spcPct val="0"/>
              </a:spcBef>
              <a:spcAft>
                <a:spcPct val="0"/>
              </a:spcAft>
              <a:buClrTx/>
              <a:buSzTx/>
              <a:buFontTx/>
              <a:buNone/>
              <a:tabLst/>
              <a:defRPr/>
            </a:pPr>
            <a:endParaRPr kumimoji="0" lang="en-US" altLang="en-US" sz="2666" b="1" i="0" u="none" strike="noStrike" kern="1200" cap="none" spc="0" normalizeH="0" baseline="0" noProof="0" dirty="0">
              <a:ln>
                <a:noFill/>
              </a:ln>
              <a:solidFill>
                <a:srgbClr val="000000"/>
              </a:solidFill>
              <a:effectLst/>
              <a:uLnTx/>
              <a:uFillTx/>
              <a:latin typeface="Calibri"/>
              <a:ea typeface="Arial Black" charset="0"/>
              <a:cs typeface="Arial Black" charset="0"/>
            </a:endParaRPr>
          </a:p>
        </p:txBody>
      </p:sp>
      <p:sp>
        <p:nvSpPr>
          <p:cNvPr id="34" name="Rectangle 33">
            <a:extLst>
              <a:ext uri="{FF2B5EF4-FFF2-40B4-BE49-F238E27FC236}">
                <a16:creationId xmlns:a16="http://schemas.microsoft.com/office/drawing/2014/main" id="{CEF4D897-51AC-B741-8AAD-51E8B9FF0EC4}"/>
              </a:ext>
            </a:extLst>
          </p:cNvPr>
          <p:cNvSpPr/>
          <p:nvPr/>
        </p:nvSpPr>
        <p:spPr>
          <a:xfrm>
            <a:off x="6976371" y="3615218"/>
            <a:ext cx="6174825" cy="1323054"/>
          </a:xfrm>
          <a:prstGeom prst="rect">
            <a:avLst/>
          </a:prstGeom>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marR="0" lvl="0" indent="0" algn="l" defTabSz="383022" rtl="0" eaLnBrk="0" fontAlgn="base" latinLnBrk="0" hangingPunct="0">
              <a:lnSpc>
                <a:spcPct val="100000"/>
              </a:lnSpc>
              <a:spcBef>
                <a:spcPct val="0"/>
              </a:spcBef>
              <a:spcAft>
                <a:spcPct val="0"/>
              </a:spcAft>
              <a:buClrTx/>
              <a:buSzTx/>
              <a:buFontTx/>
              <a:buNone/>
              <a:tabLst/>
              <a:defRPr/>
            </a:pPr>
            <a:r>
              <a:rPr kumimoji="0" lang="en-US" altLang="en-US" sz="2666" b="1" i="0" u="none" strike="noStrike" kern="1200" cap="none" spc="0" normalizeH="0" baseline="0" noProof="0" dirty="0">
                <a:ln>
                  <a:noFill/>
                </a:ln>
                <a:solidFill>
                  <a:prstClr val="black"/>
                </a:solidFill>
                <a:effectLst/>
                <a:uLnTx/>
                <a:uFillTx/>
                <a:latin typeface="Calibri"/>
                <a:ea typeface="Arial Black" charset="0"/>
                <a:cs typeface="Arial" panose="020B0604020202020204" pitchFamily="34" charset="0"/>
              </a:rPr>
              <a:t>3. CRITICAL INFRASTRUCTURE   PROTECTION</a:t>
            </a:r>
          </a:p>
          <a:p>
            <a:pPr marL="0" marR="0" lvl="0" indent="0" algn="l" defTabSz="383022" rtl="0" eaLnBrk="0" fontAlgn="base" latinLnBrk="0" hangingPunct="0">
              <a:lnSpc>
                <a:spcPct val="100000"/>
              </a:lnSpc>
              <a:spcBef>
                <a:spcPct val="0"/>
              </a:spcBef>
              <a:spcAft>
                <a:spcPct val="0"/>
              </a:spcAft>
              <a:buClrTx/>
              <a:buSzTx/>
              <a:buFontTx/>
              <a:buNone/>
              <a:tabLst/>
              <a:defRPr/>
            </a:pPr>
            <a:endParaRPr kumimoji="0" lang="en-US" altLang="en-US" sz="2666" b="1" i="0" u="none" strike="noStrike" kern="1200" cap="none" spc="0" normalizeH="0" baseline="0" noProof="0" dirty="0">
              <a:ln>
                <a:noFill/>
              </a:ln>
              <a:solidFill>
                <a:srgbClr val="000000"/>
              </a:solidFill>
              <a:effectLst/>
              <a:uLnTx/>
              <a:uFillTx/>
              <a:latin typeface="Calibri"/>
              <a:ea typeface="Arial Black" charset="0"/>
              <a:cs typeface="Arial Black" charset="0"/>
            </a:endParaRPr>
          </a:p>
        </p:txBody>
      </p:sp>
      <p:sp>
        <p:nvSpPr>
          <p:cNvPr id="35" name="TextBox 34">
            <a:extLst>
              <a:ext uri="{FF2B5EF4-FFF2-40B4-BE49-F238E27FC236}">
                <a16:creationId xmlns:a16="http://schemas.microsoft.com/office/drawing/2014/main" id="{17BE3108-1AA4-6A4D-A694-5CB8D91B33D8}"/>
              </a:ext>
            </a:extLst>
          </p:cNvPr>
          <p:cNvSpPr txBox="1"/>
          <p:nvPr/>
        </p:nvSpPr>
        <p:spPr>
          <a:xfrm>
            <a:off x="627366" y="4251673"/>
            <a:ext cx="1951998" cy="397377"/>
          </a:xfrm>
          <a:prstGeom prst="rect">
            <a:avLst/>
          </a:prstGeom>
          <a:noFill/>
        </p:spPr>
        <p:txBody>
          <a:bodyPr wrap="squar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98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Edit Text Here</a:t>
            </a:r>
            <a:endParaRPr kumimoji="0" lang="en-US" sz="132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6" name="Picture 35">
            <a:extLst>
              <a:ext uri="{FF2B5EF4-FFF2-40B4-BE49-F238E27FC236}">
                <a16:creationId xmlns:a16="http://schemas.microsoft.com/office/drawing/2014/main" id="{0FC4287B-FB11-924A-9BC3-93572AB1AC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788" y="1558321"/>
            <a:ext cx="1542920" cy="2171902"/>
          </a:xfrm>
          <a:prstGeom prst="roundRect">
            <a:avLst>
              <a:gd name="adj" fmla="val 4167"/>
            </a:avLst>
          </a:prstGeom>
          <a:ln/>
        </p:spPr>
        <p:style>
          <a:lnRef idx="3">
            <a:schemeClr val="lt1"/>
          </a:lnRef>
          <a:fillRef idx="1">
            <a:schemeClr val="accent1"/>
          </a:fillRef>
          <a:effectRef idx="1">
            <a:schemeClr val="accent1"/>
          </a:effectRef>
          <a:fontRef idx="minor">
            <a:schemeClr val="lt1"/>
          </a:fontRef>
        </p:style>
      </p:pic>
      <p:pic>
        <p:nvPicPr>
          <p:cNvPr id="37" name="Picture 30" descr="C:\Users\Manuel\AppData\Local\Microsoft\Windows\INetCache\Content.Word\Cover.jpg">
            <a:extLst>
              <a:ext uri="{FF2B5EF4-FFF2-40B4-BE49-F238E27FC236}">
                <a16:creationId xmlns:a16="http://schemas.microsoft.com/office/drawing/2014/main" id="{C6B30306-C861-B743-A8FE-5C64F0787D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0484" y="2694594"/>
            <a:ext cx="1528362" cy="2166823"/>
          </a:xfrm>
          <a:prstGeom prst="roundRect">
            <a:avLst>
              <a:gd name="adj" fmla="val 4167"/>
            </a:avLst>
          </a:prstGeom>
          <a:ln/>
        </p:spPr>
        <p:style>
          <a:lnRef idx="3">
            <a:schemeClr val="lt1"/>
          </a:lnRef>
          <a:fillRef idx="1">
            <a:schemeClr val="accent1"/>
          </a:fillRef>
          <a:effectRef idx="1">
            <a:schemeClr val="accent1"/>
          </a:effectRef>
          <a:fontRef idx="minor">
            <a:schemeClr val="lt1"/>
          </a:fontRef>
        </p:style>
      </p:pic>
      <p:pic>
        <p:nvPicPr>
          <p:cNvPr id="38" name="Picture 37">
            <a:extLst>
              <a:ext uri="{FF2B5EF4-FFF2-40B4-BE49-F238E27FC236}">
                <a16:creationId xmlns:a16="http://schemas.microsoft.com/office/drawing/2014/main" id="{7788BDBA-0C15-7743-9F1E-1AF74FA111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8330" y="3818079"/>
            <a:ext cx="1596900" cy="2203209"/>
          </a:xfrm>
          <a:prstGeom prst="rect">
            <a:avLst/>
          </a:prstGeom>
        </p:spPr>
        <p:style>
          <a:lnRef idx="3">
            <a:schemeClr val="lt1"/>
          </a:lnRef>
          <a:fillRef idx="1">
            <a:schemeClr val="accent1"/>
          </a:fillRef>
          <a:effectRef idx="1">
            <a:schemeClr val="accent1"/>
          </a:effectRef>
          <a:fontRef idx="minor">
            <a:schemeClr val="lt1"/>
          </a:fontRef>
        </p:style>
      </p:pic>
    </p:spTree>
    <p:extLst>
      <p:ext uri="{BB962C8B-B14F-4D97-AF65-F5344CB8AC3E}">
        <p14:creationId xmlns:p14="http://schemas.microsoft.com/office/powerpoint/2010/main" val="3832058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3">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7943E-44B0-8243-AE9B-07B1D10D8C19}"/>
              </a:ext>
            </a:extLst>
          </p:cNvPr>
          <p:cNvSpPr>
            <a:spLocks noGrp="1"/>
          </p:cNvSpPr>
          <p:nvPr>
            <p:ph type="sldNum" sz="quarter" idx="12"/>
          </p:nvPr>
        </p:nvSpPr>
        <p:spPr/>
        <p:txBody>
          <a:bodyPr/>
          <a:lstStyle/>
          <a:p>
            <a:fld id="{96E69268-9C8B-4EBF-A9EE-DC5DC2D48DC3}" type="slidenum">
              <a:rPr lang="en-US" smtClean="0"/>
              <a:pPr/>
              <a:t>9</a:t>
            </a:fld>
            <a:endParaRPr lang="en-US" dirty="0"/>
          </a:p>
        </p:txBody>
      </p:sp>
      <p:sp>
        <p:nvSpPr>
          <p:cNvPr id="3" name="Title 2">
            <a:extLst>
              <a:ext uri="{FF2B5EF4-FFF2-40B4-BE49-F238E27FC236}">
                <a16:creationId xmlns:a16="http://schemas.microsoft.com/office/drawing/2014/main" id="{FACAB048-5171-7E43-9CA5-CFBE5A21EB9A}"/>
              </a:ext>
            </a:extLst>
          </p:cNvPr>
          <p:cNvSpPr>
            <a:spLocks noGrp="1"/>
          </p:cNvSpPr>
          <p:nvPr>
            <p:ph type="title"/>
          </p:nvPr>
        </p:nvSpPr>
        <p:spPr/>
        <p:txBody>
          <a:bodyPr/>
          <a:lstStyle/>
          <a:p>
            <a:r>
              <a:rPr lang="en-US" b="1" dirty="0"/>
              <a:t>Skills Shortage - Training Stream Examples</a:t>
            </a:r>
          </a:p>
        </p:txBody>
      </p:sp>
      <p:sp>
        <p:nvSpPr>
          <p:cNvPr id="4" name="Footer Placeholder 3">
            <a:extLst>
              <a:ext uri="{FF2B5EF4-FFF2-40B4-BE49-F238E27FC236}">
                <a16:creationId xmlns:a16="http://schemas.microsoft.com/office/drawing/2014/main" id="{7CDC761F-5A68-0445-A20B-412333AD7431}"/>
              </a:ext>
            </a:extLst>
          </p:cNvPr>
          <p:cNvSpPr>
            <a:spLocks noGrp="1"/>
          </p:cNvSpPr>
          <p:nvPr>
            <p:ph type="ftr" sz="quarter" idx="11"/>
          </p:nvPr>
        </p:nvSpPr>
        <p:spPr/>
        <p:txBody>
          <a:bodyPr/>
          <a:lstStyle/>
          <a:p>
            <a:r>
              <a:rPr lang="en-US"/>
              <a:t>Confidential: Wolfpack</a:t>
            </a:r>
            <a:endParaRPr lang="en-US" dirty="0"/>
          </a:p>
        </p:txBody>
      </p:sp>
      <p:pic>
        <p:nvPicPr>
          <p:cNvPr id="64" name="Picture 63">
            <a:extLst>
              <a:ext uri="{FF2B5EF4-FFF2-40B4-BE49-F238E27FC236}">
                <a16:creationId xmlns:a16="http://schemas.microsoft.com/office/drawing/2014/main" id="{8CC7AD5A-9B29-1544-868C-15053744EF3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06992" y="5851008"/>
            <a:ext cx="2945190" cy="869610"/>
          </a:xfrm>
          <a:prstGeom prst="rect">
            <a:avLst/>
          </a:prstGeom>
        </p:spPr>
      </p:pic>
      <p:grpSp>
        <p:nvGrpSpPr>
          <p:cNvPr id="6" name="Group 5">
            <a:extLst>
              <a:ext uri="{FF2B5EF4-FFF2-40B4-BE49-F238E27FC236}">
                <a16:creationId xmlns:a16="http://schemas.microsoft.com/office/drawing/2014/main" id="{2CBC5BDB-9347-6E43-87B0-E38A79B6C73E}"/>
              </a:ext>
            </a:extLst>
          </p:cNvPr>
          <p:cNvGrpSpPr/>
          <p:nvPr/>
        </p:nvGrpSpPr>
        <p:grpSpPr>
          <a:xfrm>
            <a:off x="4167402" y="2586605"/>
            <a:ext cx="1757370" cy="1514425"/>
            <a:chOff x="3476877" y="2630160"/>
            <a:chExt cx="2343771" cy="2019760"/>
          </a:xfrm>
          <a:effectLst/>
        </p:grpSpPr>
        <p:grpSp>
          <p:nvGrpSpPr>
            <p:cNvPr id="7" name="Group 6">
              <a:extLst>
                <a:ext uri="{FF2B5EF4-FFF2-40B4-BE49-F238E27FC236}">
                  <a16:creationId xmlns:a16="http://schemas.microsoft.com/office/drawing/2014/main" id="{338D5BD6-86C7-9548-9BEE-3346CB2D4634}"/>
                </a:ext>
              </a:extLst>
            </p:cNvPr>
            <p:cNvGrpSpPr/>
            <p:nvPr/>
          </p:nvGrpSpPr>
          <p:grpSpPr>
            <a:xfrm flipV="1">
              <a:off x="3476877" y="2630160"/>
              <a:ext cx="1426662" cy="297133"/>
              <a:chOff x="3476877" y="4352779"/>
              <a:chExt cx="1426662" cy="230252"/>
            </a:xfrm>
          </p:grpSpPr>
          <p:grpSp>
            <p:nvGrpSpPr>
              <p:cNvPr id="14" name="Group 13">
                <a:extLst>
                  <a:ext uri="{FF2B5EF4-FFF2-40B4-BE49-F238E27FC236}">
                    <a16:creationId xmlns:a16="http://schemas.microsoft.com/office/drawing/2014/main" id="{76E7C6E4-A4E9-F34D-B3E1-41BDD4387049}"/>
                  </a:ext>
                </a:extLst>
              </p:cNvPr>
              <p:cNvGrpSpPr/>
              <p:nvPr/>
            </p:nvGrpSpPr>
            <p:grpSpPr>
              <a:xfrm>
                <a:off x="3476877" y="4352779"/>
                <a:ext cx="1426662" cy="118880"/>
                <a:chOff x="3476877" y="4352779"/>
                <a:chExt cx="1426662" cy="118880"/>
              </a:xfrm>
            </p:grpSpPr>
            <p:cxnSp>
              <p:nvCxnSpPr>
                <p:cNvPr id="16" name="Straight Connector 15">
                  <a:extLst>
                    <a:ext uri="{FF2B5EF4-FFF2-40B4-BE49-F238E27FC236}">
                      <a16:creationId xmlns:a16="http://schemas.microsoft.com/office/drawing/2014/main" id="{41ED192D-8866-814E-A21E-5966C3942E1E}"/>
                    </a:ext>
                  </a:extLst>
                </p:cNvPr>
                <p:cNvCxnSpPr/>
                <p:nvPr/>
              </p:nvCxnSpPr>
              <p:spPr>
                <a:xfrm rot="5400000">
                  <a:off x="3422447" y="4411469"/>
                  <a:ext cx="117622" cy="2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50F93A-B8B4-4F44-A9B8-47C42A048716}"/>
                    </a:ext>
                  </a:extLst>
                </p:cNvPr>
                <p:cNvCxnSpPr/>
                <p:nvPr/>
              </p:nvCxnSpPr>
              <p:spPr>
                <a:xfrm rot="5400000">
                  <a:off x="4842516" y="4411469"/>
                  <a:ext cx="117622" cy="2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7E60A8-0520-C943-B8B8-181C05B286B9}"/>
                    </a:ext>
                  </a:extLst>
                </p:cNvPr>
                <p:cNvCxnSpPr/>
                <p:nvPr/>
              </p:nvCxnSpPr>
              <p:spPr>
                <a:xfrm>
                  <a:off x="3476877" y="4470071"/>
                  <a:ext cx="1426662"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D4B7B96F-02D8-0C46-BF7D-BE4BB94AB962}"/>
                  </a:ext>
                </a:extLst>
              </p:cNvPr>
              <p:cNvCxnSpPr/>
              <p:nvPr/>
            </p:nvCxnSpPr>
            <p:spPr>
              <a:xfrm rot="5400000">
                <a:off x="4131397" y="4524099"/>
                <a:ext cx="117622" cy="2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2B877A51-85A6-954B-9D1E-C5301D450C34}"/>
                </a:ext>
              </a:extLst>
            </p:cNvPr>
            <p:cNvGrpSpPr/>
            <p:nvPr/>
          </p:nvGrpSpPr>
          <p:grpSpPr>
            <a:xfrm>
              <a:off x="3476877" y="4266600"/>
              <a:ext cx="2343771" cy="383320"/>
              <a:chOff x="3476877" y="4285992"/>
              <a:chExt cx="2343771" cy="297039"/>
            </a:xfrm>
          </p:grpSpPr>
          <p:grpSp>
            <p:nvGrpSpPr>
              <p:cNvPr id="9" name="Group 8">
                <a:extLst>
                  <a:ext uri="{FF2B5EF4-FFF2-40B4-BE49-F238E27FC236}">
                    <a16:creationId xmlns:a16="http://schemas.microsoft.com/office/drawing/2014/main" id="{5A120AE9-3C1F-6F4A-A8FB-7DB918B5FA8B}"/>
                  </a:ext>
                </a:extLst>
              </p:cNvPr>
              <p:cNvGrpSpPr/>
              <p:nvPr/>
            </p:nvGrpSpPr>
            <p:grpSpPr>
              <a:xfrm>
                <a:off x="3476877" y="4285992"/>
                <a:ext cx="2343771" cy="185667"/>
                <a:chOff x="3476877" y="4285992"/>
                <a:chExt cx="2343771" cy="185667"/>
              </a:xfrm>
            </p:grpSpPr>
            <p:cxnSp>
              <p:nvCxnSpPr>
                <p:cNvPr id="11" name="Straight Connector 10">
                  <a:extLst>
                    <a:ext uri="{FF2B5EF4-FFF2-40B4-BE49-F238E27FC236}">
                      <a16:creationId xmlns:a16="http://schemas.microsoft.com/office/drawing/2014/main" id="{86776DBB-2B1C-6E4E-A041-54D480C53381}"/>
                    </a:ext>
                  </a:extLst>
                </p:cNvPr>
                <p:cNvCxnSpPr/>
                <p:nvPr/>
              </p:nvCxnSpPr>
              <p:spPr>
                <a:xfrm rot="5400000">
                  <a:off x="5761716" y="4344684"/>
                  <a:ext cx="117624" cy="2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0AB8B8-B66C-574C-8B20-B4A19B99A501}"/>
                    </a:ext>
                  </a:extLst>
                </p:cNvPr>
                <p:cNvCxnSpPr/>
                <p:nvPr/>
              </p:nvCxnSpPr>
              <p:spPr>
                <a:xfrm rot="5400000">
                  <a:off x="4842516" y="4411469"/>
                  <a:ext cx="117622" cy="2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C5659F-95AB-F343-9B78-5811942F30C4}"/>
                    </a:ext>
                  </a:extLst>
                </p:cNvPr>
                <p:cNvCxnSpPr/>
                <p:nvPr/>
              </p:nvCxnSpPr>
              <p:spPr>
                <a:xfrm>
                  <a:off x="3476877" y="4470071"/>
                  <a:ext cx="1426662"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80266E05-9BA2-3A44-A96F-1871490E0632}"/>
                  </a:ext>
                </a:extLst>
              </p:cNvPr>
              <p:cNvCxnSpPr/>
              <p:nvPr/>
            </p:nvCxnSpPr>
            <p:spPr>
              <a:xfrm rot="5400000">
                <a:off x="4131397" y="4524099"/>
                <a:ext cx="117622" cy="2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66D85DD4-8C2C-8A4B-B5D4-413D69111BB1}"/>
              </a:ext>
            </a:extLst>
          </p:cNvPr>
          <p:cNvGrpSpPr/>
          <p:nvPr/>
        </p:nvGrpSpPr>
        <p:grpSpPr>
          <a:xfrm>
            <a:off x="504365" y="2089283"/>
            <a:ext cx="11075019" cy="3124156"/>
            <a:chOff x="2631412" y="1934063"/>
            <a:chExt cx="8444402" cy="4166627"/>
          </a:xfrm>
          <a:solidFill>
            <a:srgbClr val="002060"/>
          </a:solidFill>
          <a:effectLst/>
        </p:grpSpPr>
        <p:sp>
          <p:nvSpPr>
            <p:cNvPr id="20" name="Rounded Rectangle 19">
              <a:extLst>
                <a:ext uri="{FF2B5EF4-FFF2-40B4-BE49-F238E27FC236}">
                  <a16:creationId xmlns:a16="http://schemas.microsoft.com/office/drawing/2014/main" id="{0B8586E9-D50A-9844-AF92-1325322E07DE}"/>
                </a:ext>
              </a:extLst>
            </p:cNvPr>
            <p:cNvSpPr/>
            <p:nvPr/>
          </p:nvSpPr>
          <p:spPr>
            <a:xfrm>
              <a:off x="2631413" y="1934063"/>
              <a:ext cx="8444401" cy="1509095"/>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68562" bIns="68562" rtlCol="0" anchor="t" anchorCtr="0"/>
            <a:lstStyle/>
            <a:p>
              <a:pPr defTabSz="913852">
                <a:defRPr/>
              </a:pPr>
              <a:r>
                <a:rPr lang="en-US" sz="1400" b="1" kern="0" dirty="0">
                  <a:solidFill>
                    <a:prstClr val="black"/>
                  </a:solidFill>
                  <a:latin typeface="Calibri" panose="020F0502020204030204"/>
                  <a:cs typeface="Arial" pitchFamily="34" charset="0"/>
                </a:rPr>
                <a:t>AUDIENCE</a:t>
              </a:r>
            </a:p>
          </p:txBody>
        </p:sp>
        <p:sp>
          <p:nvSpPr>
            <p:cNvPr id="21" name="Rounded Rectangle 20">
              <a:extLst>
                <a:ext uri="{FF2B5EF4-FFF2-40B4-BE49-F238E27FC236}">
                  <a16:creationId xmlns:a16="http://schemas.microsoft.com/office/drawing/2014/main" id="{FE367F6D-7006-A449-9B45-D022B972D3F8}"/>
                </a:ext>
              </a:extLst>
            </p:cNvPr>
            <p:cNvSpPr/>
            <p:nvPr/>
          </p:nvSpPr>
          <p:spPr>
            <a:xfrm>
              <a:off x="2631412" y="3762235"/>
              <a:ext cx="8444402" cy="2338455"/>
            </a:xfrm>
            <a:prstGeom prst="roundRect">
              <a:avLst>
                <a:gd name="adj" fmla="val 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68562" bIns="68562" rtlCol="0" anchor="t" anchorCtr="0"/>
            <a:lstStyle/>
            <a:p>
              <a:pPr defTabSz="913852">
                <a:defRPr/>
              </a:pPr>
              <a:r>
                <a:rPr lang="en-US" sz="1400" b="1" kern="0" dirty="0">
                  <a:solidFill>
                    <a:prstClr val="black"/>
                  </a:solidFill>
                  <a:latin typeface="Calibri" panose="020F0502020204030204"/>
                  <a:cs typeface="Arial" pitchFamily="34" charset="0"/>
                </a:rPr>
                <a:t>LEARNING </a:t>
              </a:r>
            </a:p>
            <a:p>
              <a:pPr defTabSz="913852">
                <a:defRPr/>
              </a:pPr>
              <a:r>
                <a:rPr lang="en-US" sz="1400" b="1" kern="0" dirty="0">
                  <a:solidFill>
                    <a:prstClr val="black"/>
                  </a:solidFill>
                  <a:latin typeface="Calibri" panose="020F0502020204030204"/>
                  <a:cs typeface="Arial" pitchFamily="34" charset="0"/>
                </a:rPr>
                <a:t>OUTCOMES</a:t>
              </a:r>
            </a:p>
          </p:txBody>
        </p:sp>
      </p:grpSp>
      <p:sp>
        <p:nvSpPr>
          <p:cNvPr id="22" name="Rounded Rectangle 21">
            <a:extLst>
              <a:ext uri="{FF2B5EF4-FFF2-40B4-BE49-F238E27FC236}">
                <a16:creationId xmlns:a16="http://schemas.microsoft.com/office/drawing/2014/main" id="{1D36E07B-4B98-884C-90D4-6DB431132D17}"/>
              </a:ext>
            </a:extLst>
          </p:cNvPr>
          <p:cNvSpPr/>
          <p:nvPr/>
        </p:nvSpPr>
        <p:spPr>
          <a:xfrm>
            <a:off x="4519075" y="1569387"/>
            <a:ext cx="2230822" cy="3656648"/>
          </a:xfrm>
          <a:prstGeom prst="roundRect">
            <a:avLst>
              <a:gd name="adj" fmla="val 0"/>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68562" bIns="68562" rtlCol="0" anchor="t" anchorCtr="0"/>
          <a:lstStyle/>
          <a:p>
            <a:pPr algn="ctr" defTabSz="913852">
              <a:defRPr/>
            </a:pPr>
            <a:r>
              <a:rPr lang="en-US" sz="1400" b="1" kern="0" dirty="0">
                <a:solidFill>
                  <a:prstClr val="white"/>
                </a:solidFill>
                <a:latin typeface="Calibri" panose="020F0502020204030204"/>
                <a:cs typeface="Arial" pitchFamily="34" charset="0"/>
              </a:rPr>
              <a:t>CYBER CHALLENGE FOR IT</a:t>
            </a:r>
          </a:p>
          <a:p>
            <a:pPr defTabSz="913852">
              <a:defRPr/>
            </a:pPr>
            <a:endParaRPr lang="en-US" sz="1400" b="1" kern="0" dirty="0">
              <a:solidFill>
                <a:prstClr val="white"/>
              </a:solidFill>
              <a:latin typeface="Calibri" panose="020F0502020204030204"/>
              <a:cs typeface="Arial" pitchFamily="34" charset="0"/>
            </a:endParaRPr>
          </a:p>
          <a:p>
            <a:pPr marL="285664" indent="-285664" defTabSz="913852">
              <a:buFont typeface="Wingdings" pitchFamily="2" charset="2"/>
              <a:buChar char="Ø"/>
              <a:defRPr/>
            </a:pPr>
            <a:r>
              <a:rPr lang="en-US" sz="1400" b="1" kern="0" dirty="0">
                <a:solidFill>
                  <a:prstClr val="white"/>
                </a:solidFill>
                <a:latin typeface="Calibri" panose="020F0502020204030204"/>
                <a:cs typeface="Arial" pitchFamily="34" charset="0"/>
              </a:rPr>
              <a:t>IT  / Network ops</a:t>
            </a:r>
          </a:p>
          <a:p>
            <a:pPr marL="285664" indent="-285664" defTabSz="913852">
              <a:buFont typeface="Wingdings" pitchFamily="2" charset="2"/>
              <a:buChar char="Ø"/>
              <a:defRPr/>
            </a:pPr>
            <a:endParaRPr lang="en-US" sz="1400" b="1" kern="0" dirty="0">
              <a:solidFill>
                <a:prstClr val="white"/>
              </a:solidFill>
              <a:latin typeface="Calibri" panose="020F0502020204030204"/>
              <a:cs typeface="Arial" pitchFamily="34" charset="0"/>
            </a:endParaRPr>
          </a:p>
          <a:p>
            <a:pPr marL="285664" indent="-285664" defTabSz="913852">
              <a:buFont typeface="Wingdings" pitchFamily="2" charset="2"/>
              <a:buChar char="Ø"/>
              <a:defRPr/>
            </a:pPr>
            <a:r>
              <a:rPr lang="en-US" sz="1400" b="1" kern="0" dirty="0">
                <a:solidFill>
                  <a:prstClr val="white"/>
                </a:solidFill>
                <a:latin typeface="Calibri" panose="020F0502020204030204"/>
                <a:cs typeface="Arial" pitchFamily="34" charset="0"/>
              </a:rPr>
              <a:t>Service desk / Dev ops / Admins</a:t>
            </a:r>
          </a:p>
          <a:p>
            <a:pPr defTabSz="913852">
              <a:defRPr/>
            </a:pPr>
            <a:endParaRPr lang="en-US" sz="1400" b="1" kern="0" dirty="0">
              <a:solidFill>
                <a:prstClr val="white"/>
              </a:solidFill>
              <a:latin typeface="Calibri" panose="020F0502020204030204"/>
              <a:cs typeface="Arial" pitchFamily="34" charset="0"/>
            </a:endParaRPr>
          </a:p>
          <a:p>
            <a:pPr defTabSz="913852">
              <a:defRPr/>
            </a:pPr>
            <a:endParaRPr lang="en-US" sz="1400" b="1" kern="0" dirty="0">
              <a:solidFill>
                <a:prstClr val="white"/>
              </a:solidFill>
              <a:latin typeface="Calibri" panose="020F0502020204030204"/>
              <a:cs typeface="Arial" pitchFamily="34" charset="0"/>
            </a:endParaRPr>
          </a:p>
          <a:p>
            <a:pPr defTabSz="913852">
              <a:defRPr/>
            </a:pPr>
            <a:endParaRPr lang="en-US" sz="1400" b="1" kern="0" dirty="0">
              <a:solidFill>
                <a:prstClr val="white"/>
              </a:solidFill>
              <a:latin typeface="Calibri" panose="020F0502020204030204"/>
              <a:cs typeface="Arial" pitchFamily="34" charset="0"/>
            </a:endParaRPr>
          </a:p>
          <a:p>
            <a:pPr marL="285664" indent="-285664" defTabSz="913852">
              <a:buFont typeface="Arial" panose="020B0604020202020204" pitchFamily="34" charset="0"/>
              <a:buChar char="•"/>
              <a:defRPr/>
            </a:pPr>
            <a:r>
              <a:rPr lang="en-US" sz="1400" b="1" kern="0" dirty="0">
                <a:solidFill>
                  <a:prstClr val="white"/>
                </a:solidFill>
                <a:latin typeface="Calibri" panose="020F0502020204030204"/>
                <a:cs typeface="Arial" pitchFamily="34" charset="0"/>
              </a:rPr>
              <a:t>Understanding cyber threats &amp; vulnerabilities</a:t>
            </a:r>
          </a:p>
          <a:p>
            <a:pPr marL="285664" indent="-285664" defTabSz="913852">
              <a:buFont typeface="Arial" panose="020B0604020202020204" pitchFamily="34" charset="0"/>
              <a:buChar char="•"/>
              <a:defRPr/>
            </a:pPr>
            <a:endParaRPr lang="en-US" sz="1400" b="1" kern="0" dirty="0">
              <a:solidFill>
                <a:prstClr val="white"/>
              </a:solidFill>
              <a:latin typeface="Calibri" panose="020F0502020204030204"/>
              <a:cs typeface="Arial" pitchFamily="34" charset="0"/>
            </a:endParaRPr>
          </a:p>
          <a:p>
            <a:pPr marL="285664" indent="-285664" defTabSz="913852">
              <a:buFont typeface="Arial" panose="020B0604020202020204" pitchFamily="34" charset="0"/>
              <a:buChar char="•"/>
              <a:defRPr/>
            </a:pPr>
            <a:r>
              <a:rPr lang="en-US" sz="1400" b="1" kern="0" dirty="0">
                <a:solidFill>
                  <a:prstClr val="white"/>
                </a:solidFill>
                <a:latin typeface="Calibri" panose="020F0502020204030204"/>
                <a:cs typeface="Arial" pitchFamily="34" charset="0"/>
              </a:rPr>
              <a:t> Theory, classroom exercises &amp; simulated attacks reinforce skills</a:t>
            </a:r>
          </a:p>
          <a:p>
            <a:pPr marL="285664" indent="-285664" defTabSz="913852">
              <a:buFont typeface="Arial" panose="020B0604020202020204" pitchFamily="34" charset="0"/>
              <a:buChar char="•"/>
              <a:defRPr/>
            </a:pPr>
            <a:endParaRPr lang="en-US" sz="1400" b="1" kern="0" dirty="0">
              <a:solidFill>
                <a:prstClr val="white"/>
              </a:solidFill>
              <a:latin typeface="Calibri" panose="020F0502020204030204"/>
              <a:cs typeface="Arial" pitchFamily="34" charset="0"/>
            </a:endParaRPr>
          </a:p>
        </p:txBody>
      </p:sp>
      <p:sp>
        <p:nvSpPr>
          <p:cNvPr id="23" name="Rounded Rectangle 22">
            <a:extLst>
              <a:ext uri="{FF2B5EF4-FFF2-40B4-BE49-F238E27FC236}">
                <a16:creationId xmlns:a16="http://schemas.microsoft.com/office/drawing/2014/main" id="{C1754399-7345-E94B-BC9D-04BEF5D3FD01}"/>
              </a:ext>
            </a:extLst>
          </p:cNvPr>
          <p:cNvSpPr/>
          <p:nvPr/>
        </p:nvSpPr>
        <p:spPr>
          <a:xfrm>
            <a:off x="6854227" y="1556792"/>
            <a:ext cx="2230822" cy="3656648"/>
          </a:xfrm>
          <a:prstGeom prst="roundRect">
            <a:avLst>
              <a:gd name="adj" fmla="val 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68562" bIns="68562" rtlCol="0" anchor="t" anchorCtr="0"/>
          <a:lstStyle/>
          <a:p>
            <a:pPr algn="ctr" defTabSz="913852">
              <a:defRPr/>
            </a:pPr>
            <a:r>
              <a:rPr lang="en-US" sz="1400" b="1" kern="0" dirty="0">
                <a:solidFill>
                  <a:prstClr val="white"/>
                </a:solidFill>
                <a:latin typeface="Calibri" panose="020F0502020204030204"/>
                <a:cs typeface="Arial" pitchFamily="34" charset="0"/>
              </a:rPr>
              <a:t>CYBER DEFENCE ESSENTIALS</a:t>
            </a:r>
          </a:p>
          <a:p>
            <a:pPr defTabSz="913852">
              <a:defRPr/>
            </a:pPr>
            <a:endParaRPr lang="en-US" sz="1400" b="1" kern="0" dirty="0">
              <a:solidFill>
                <a:prstClr val="white"/>
              </a:solidFill>
              <a:latin typeface="Calibri" panose="020F0502020204030204"/>
              <a:cs typeface="Arial" pitchFamily="34" charset="0"/>
            </a:endParaRPr>
          </a:p>
          <a:p>
            <a:pPr marL="285664" indent="-285664" defTabSz="913852">
              <a:buFont typeface="Wingdings" pitchFamily="2" charset="2"/>
              <a:buChar char="Ø"/>
              <a:defRPr/>
            </a:pPr>
            <a:r>
              <a:rPr lang="en-US" sz="1400" b="1" kern="0" dirty="0">
                <a:solidFill>
                  <a:prstClr val="white"/>
                </a:solidFill>
                <a:cs typeface="Arial" pitchFamily="34" charset="0"/>
              </a:rPr>
              <a:t>IT  / Network ops</a:t>
            </a:r>
            <a:endParaRPr lang="en-US" sz="1400" b="1" kern="0" dirty="0">
              <a:solidFill>
                <a:prstClr val="white"/>
              </a:solidFill>
              <a:latin typeface="Calibri" panose="020F0502020204030204"/>
              <a:cs typeface="Arial" pitchFamily="34" charset="0"/>
            </a:endParaRPr>
          </a:p>
          <a:p>
            <a:pPr marL="285664" indent="-285664" defTabSz="913852">
              <a:buFont typeface="Wingdings" pitchFamily="2" charset="2"/>
              <a:buChar char="Ø"/>
              <a:defRPr/>
            </a:pPr>
            <a:endParaRPr lang="en-US" sz="1400" b="1" kern="0" dirty="0">
              <a:solidFill>
                <a:prstClr val="white"/>
              </a:solidFill>
              <a:latin typeface="Calibri" panose="020F0502020204030204"/>
              <a:cs typeface="Arial" pitchFamily="34" charset="0"/>
            </a:endParaRPr>
          </a:p>
          <a:p>
            <a:pPr marL="285664" indent="-285664" defTabSz="913852">
              <a:buFont typeface="Wingdings" pitchFamily="2" charset="2"/>
              <a:buChar char="Ø"/>
              <a:defRPr/>
            </a:pPr>
            <a:r>
              <a:rPr lang="en-US" sz="1400" b="1" kern="0" dirty="0">
                <a:solidFill>
                  <a:prstClr val="white"/>
                </a:solidFill>
                <a:latin typeface="Calibri" panose="020F0502020204030204"/>
                <a:cs typeface="Arial" pitchFamily="34" charset="0"/>
              </a:rPr>
              <a:t>Security / SOC team</a:t>
            </a:r>
          </a:p>
          <a:p>
            <a:pPr defTabSz="913852">
              <a:defRPr/>
            </a:pPr>
            <a:endParaRPr lang="en-US" sz="1400" b="1" kern="0" dirty="0">
              <a:solidFill>
                <a:prstClr val="white"/>
              </a:solidFill>
              <a:latin typeface="Calibri" panose="020F0502020204030204"/>
              <a:cs typeface="Arial" pitchFamily="34" charset="0"/>
            </a:endParaRPr>
          </a:p>
          <a:p>
            <a:pPr defTabSz="913852">
              <a:defRPr/>
            </a:pPr>
            <a:endParaRPr lang="en-US" sz="1400" b="1" kern="0" dirty="0">
              <a:solidFill>
                <a:prstClr val="white"/>
              </a:solidFill>
              <a:latin typeface="Calibri" panose="020F0502020204030204"/>
              <a:cs typeface="Arial" pitchFamily="34" charset="0"/>
            </a:endParaRPr>
          </a:p>
          <a:p>
            <a:pPr defTabSz="913852">
              <a:defRPr/>
            </a:pPr>
            <a:endParaRPr lang="en-US" sz="1400" b="1" kern="0" dirty="0">
              <a:solidFill>
                <a:prstClr val="white"/>
              </a:solidFill>
              <a:latin typeface="Calibri" panose="020F0502020204030204"/>
              <a:cs typeface="Arial" pitchFamily="34" charset="0"/>
            </a:endParaRPr>
          </a:p>
          <a:p>
            <a:pPr marL="285664" indent="-285664" defTabSz="913852">
              <a:buFont typeface="Arial" panose="020B0604020202020204" pitchFamily="34" charset="0"/>
              <a:buChar char="•"/>
              <a:defRPr/>
            </a:pPr>
            <a:r>
              <a:rPr lang="en-US" sz="1400" b="1" kern="0" dirty="0">
                <a:solidFill>
                  <a:prstClr val="white"/>
                </a:solidFill>
                <a:latin typeface="Calibri" panose="020F0502020204030204"/>
                <a:cs typeface="Arial" pitchFamily="34" charset="0"/>
              </a:rPr>
              <a:t>Cyber security d</a:t>
            </a:r>
            <a:r>
              <a:rPr lang="en-US" sz="1400" b="1" kern="0" dirty="0" err="1">
                <a:solidFill>
                  <a:prstClr val="white"/>
                </a:solidFill>
                <a:latin typeface="Calibri" panose="020F0502020204030204"/>
                <a:cs typeface="Arial" pitchFamily="34" charset="0"/>
              </a:rPr>
              <a:t>efences</a:t>
            </a:r>
            <a:endParaRPr lang="en-US" sz="1400" b="1" kern="0" dirty="0">
              <a:solidFill>
                <a:prstClr val="white"/>
              </a:solidFill>
              <a:latin typeface="Calibri" panose="020F0502020204030204"/>
              <a:cs typeface="Arial" pitchFamily="34" charset="0"/>
            </a:endParaRPr>
          </a:p>
          <a:p>
            <a:pPr marL="285664" indent="-285664" defTabSz="913852">
              <a:buFont typeface="Arial" panose="020B0604020202020204" pitchFamily="34" charset="0"/>
              <a:buChar char="•"/>
              <a:defRPr/>
            </a:pPr>
            <a:endParaRPr lang="en-US" sz="1400" b="1" kern="0" dirty="0">
              <a:solidFill>
                <a:prstClr val="white"/>
              </a:solidFill>
              <a:latin typeface="Calibri" panose="020F0502020204030204"/>
              <a:cs typeface="Arial" pitchFamily="34" charset="0"/>
            </a:endParaRPr>
          </a:p>
          <a:p>
            <a:pPr marL="285664" indent="-285664" defTabSz="913852">
              <a:buFont typeface="Arial" panose="020B0604020202020204" pitchFamily="34" charset="0"/>
              <a:buChar char="•"/>
              <a:defRPr/>
            </a:pPr>
            <a:r>
              <a:rPr lang="en-US" sz="1400" b="1" kern="0" dirty="0">
                <a:solidFill>
                  <a:prstClr val="white"/>
                </a:solidFill>
                <a:latin typeface="Calibri" panose="020F0502020204030204"/>
                <a:cs typeface="Arial" pitchFamily="34" charset="0"/>
              </a:rPr>
              <a:t>Hands-on exercises / tools</a:t>
            </a:r>
          </a:p>
          <a:p>
            <a:pPr marL="285664" indent="-285664" defTabSz="913852">
              <a:buFont typeface="Arial" panose="020B0604020202020204" pitchFamily="34" charset="0"/>
              <a:buChar char="•"/>
              <a:defRPr/>
            </a:pPr>
            <a:endParaRPr lang="en-US" sz="1400" b="1" kern="0" dirty="0">
              <a:solidFill>
                <a:prstClr val="white"/>
              </a:solidFill>
              <a:latin typeface="Calibri" panose="020F0502020204030204"/>
              <a:cs typeface="Arial" pitchFamily="34" charset="0"/>
            </a:endParaRPr>
          </a:p>
          <a:p>
            <a:pPr marL="285664" indent="-285664" defTabSz="913852">
              <a:buFont typeface="Arial" panose="020B0604020202020204" pitchFamily="34" charset="0"/>
              <a:buChar char="•"/>
              <a:defRPr/>
            </a:pPr>
            <a:r>
              <a:rPr lang="en-US" sz="1400" b="1" kern="0" dirty="0">
                <a:solidFill>
                  <a:prstClr val="white"/>
                </a:solidFill>
                <a:latin typeface="Calibri" panose="020F0502020204030204"/>
                <a:cs typeface="Arial" pitchFamily="34" charset="0"/>
              </a:rPr>
              <a:t>Instructor-led APT</a:t>
            </a:r>
          </a:p>
        </p:txBody>
      </p:sp>
      <p:sp>
        <p:nvSpPr>
          <p:cNvPr id="24" name="Rounded Rectangle 23">
            <a:extLst>
              <a:ext uri="{FF2B5EF4-FFF2-40B4-BE49-F238E27FC236}">
                <a16:creationId xmlns:a16="http://schemas.microsoft.com/office/drawing/2014/main" id="{E32955C5-39C5-1C4D-BA4E-B11108D55A8B}"/>
              </a:ext>
            </a:extLst>
          </p:cNvPr>
          <p:cNvSpPr/>
          <p:nvPr/>
        </p:nvSpPr>
        <p:spPr>
          <a:xfrm>
            <a:off x="9187414" y="1556792"/>
            <a:ext cx="2230823" cy="3656648"/>
          </a:xfrm>
          <a:prstGeom prst="roundRect">
            <a:avLst>
              <a:gd name="adj" fmla="val 0"/>
            </a:avLst>
          </a:pr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68562" bIns="68562" rtlCol="0" anchor="t" anchorCtr="0"/>
          <a:lstStyle/>
          <a:p>
            <a:pPr algn="ctr" defTabSz="913852">
              <a:defRPr/>
            </a:pPr>
            <a:r>
              <a:rPr lang="en-US" sz="1400" b="1" kern="0" dirty="0">
                <a:solidFill>
                  <a:prstClr val="white"/>
                </a:solidFill>
                <a:latin typeface="Calibri" panose="020F0502020204030204"/>
                <a:cs typeface="Arial" pitchFamily="34" charset="0"/>
              </a:rPr>
              <a:t>INCIDENT RESPONSE</a:t>
            </a:r>
          </a:p>
          <a:p>
            <a:pPr defTabSz="913852">
              <a:defRPr/>
            </a:pPr>
            <a:endParaRPr lang="en-US" sz="1400" b="1" kern="0" dirty="0">
              <a:solidFill>
                <a:prstClr val="white"/>
              </a:solidFill>
              <a:latin typeface="Calibri" panose="020F0502020204030204"/>
              <a:cs typeface="Arial" pitchFamily="34" charset="0"/>
            </a:endParaRPr>
          </a:p>
          <a:p>
            <a:pPr marL="285664" indent="-285664" defTabSz="913852">
              <a:buFont typeface="Wingdings" pitchFamily="2" charset="2"/>
              <a:buChar char="Ø"/>
              <a:defRPr/>
            </a:pPr>
            <a:r>
              <a:rPr lang="en-US" sz="1400" b="1" kern="0" dirty="0">
                <a:solidFill>
                  <a:prstClr val="white"/>
                </a:solidFill>
                <a:latin typeface="Calibri" panose="020F0502020204030204"/>
                <a:cs typeface="Arial" pitchFamily="34" charset="0"/>
              </a:rPr>
              <a:t>Incident Response Team (IRT)</a:t>
            </a:r>
          </a:p>
          <a:p>
            <a:pPr marL="285664" indent="-285664" defTabSz="913852">
              <a:buFont typeface="Wingdings" pitchFamily="2" charset="2"/>
              <a:buChar char="Ø"/>
              <a:defRPr/>
            </a:pPr>
            <a:endParaRPr lang="en-US" sz="1400" b="1" kern="0" dirty="0">
              <a:solidFill>
                <a:prstClr val="white"/>
              </a:solidFill>
              <a:latin typeface="Calibri" panose="020F0502020204030204"/>
              <a:cs typeface="Arial" pitchFamily="34" charset="0"/>
            </a:endParaRPr>
          </a:p>
          <a:p>
            <a:pPr marL="285664" indent="-285664" defTabSz="913852">
              <a:buFont typeface="Wingdings" pitchFamily="2" charset="2"/>
              <a:buChar char="Ø"/>
              <a:defRPr/>
            </a:pPr>
            <a:r>
              <a:rPr lang="en-US" sz="1400" b="1" kern="0" dirty="0">
                <a:solidFill>
                  <a:prstClr val="white"/>
                </a:solidFill>
                <a:latin typeface="Calibri" panose="020F0502020204030204"/>
                <a:cs typeface="Arial" pitchFamily="34" charset="0"/>
              </a:rPr>
              <a:t>Key IT / Security / SOC team members</a:t>
            </a:r>
          </a:p>
          <a:p>
            <a:pPr marL="285664" indent="-285664" defTabSz="913852">
              <a:buFont typeface="Arial" panose="020B0604020202020204" pitchFamily="34" charset="0"/>
              <a:buChar char="•"/>
              <a:defRPr/>
            </a:pPr>
            <a:endParaRPr lang="en-US" sz="1400" b="1" kern="0" dirty="0">
              <a:solidFill>
                <a:prstClr val="white"/>
              </a:solidFill>
              <a:latin typeface="Calibri" panose="020F0502020204030204"/>
              <a:cs typeface="Arial" pitchFamily="34" charset="0"/>
            </a:endParaRPr>
          </a:p>
          <a:p>
            <a:pPr defTabSz="913852">
              <a:defRPr/>
            </a:pPr>
            <a:endParaRPr lang="en-US" sz="1400" b="1" kern="0" dirty="0">
              <a:solidFill>
                <a:prstClr val="white"/>
              </a:solidFill>
              <a:latin typeface="Calibri" panose="020F0502020204030204"/>
              <a:cs typeface="Arial" pitchFamily="34" charset="0"/>
            </a:endParaRPr>
          </a:p>
          <a:p>
            <a:pPr marL="285664" indent="-285664" defTabSz="913852">
              <a:buFont typeface="Arial" panose="020B0604020202020204" pitchFamily="34" charset="0"/>
              <a:buChar char="•"/>
              <a:defRPr/>
            </a:pPr>
            <a:r>
              <a:rPr lang="en-US" sz="1400" b="1" kern="0" dirty="0">
                <a:solidFill>
                  <a:prstClr val="white"/>
                </a:solidFill>
                <a:latin typeface="Calibri" panose="020F0502020204030204"/>
                <a:cs typeface="Arial" pitchFamily="34" charset="0"/>
              </a:rPr>
              <a:t>First responder role</a:t>
            </a:r>
            <a:br>
              <a:rPr lang="en-US" sz="1400" b="1" kern="0" dirty="0">
                <a:solidFill>
                  <a:prstClr val="white"/>
                </a:solidFill>
                <a:latin typeface="Calibri" panose="020F0502020204030204"/>
                <a:cs typeface="Arial" pitchFamily="34" charset="0"/>
              </a:rPr>
            </a:br>
            <a:endParaRPr lang="en-US" sz="1400" b="1" kern="0" dirty="0">
              <a:solidFill>
                <a:prstClr val="white"/>
              </a:solidFill>
              <a:latin typeface="Calibri" panose="020F0502020204030204"/>
              <a:cs typeface="Arial" pitchFamily="34" charset="0"/>
            </a:endParaRPr>
          </a:p>
          <a:p>
            <a:pPr marL="285664" indent="-285664" defTabSz="913852">
              <a:buFont typeface="Arial" panose="020B0604020202020204" pitchFamily="34" charset="0"/>
              <a:buChar char="•"/>
              <a:defRPr/>
            </a:pPr>
            <a:r>
              <a:rPr lang="en-US" sz="1400" b="1" kern="0" dirty="0">
                <a:solidFill>
                  <a:prstClr val="white"/>
                </a:solidFill>
                <a:latin typeface="Calibri" panose="020F0502020204030204"/>
                <a:cs typeface="Arial" pitchFamily="34" charset="0"/>
              </a:rPr>
              <a:t>Digital evidence collection</a:t>
            </a:r>
            <a:br>
              <a:rPr lang="en-US" sz="1400" b="1" kern="0" dirty="0">
                <a:solidFill>
                  <a:prstClr val="white"/>
                </a:solidFill>
                <a:latin typeface="Calibri" panose="020F0502020204030204"/>
                <a:cs typeface="Arial" pitchFamily="34" charset="0"/>
              </a:rPr>
            </a:br>
            <a:endParaRPr lang="en-US" sz="1400" b="1" kern="0" dirty="0">
              <a:solidFill>
                <a:prstClr val="white"/>
              </a:solidFill>
              <a:latin typeface="Calibri" panose="020F0502020204030204"/>
              <a:cs typeface="Arial" pitchFamily="34" charset="0"/>
            </a:endParaRPr>
          </a:p>
          <a:p>
            <a:pPr marL="285664" indent="-285664" defTabSz="913852">
              <a:buFont typeface="Arial" panose="020B0604020202020204" pitchFamily="34" charset="0"/>
              <a:buChar char="•"/>
              <a:defRPr/>
            </a:pPr>
            <a:r>
              <a:rPr lang="en-US" sz="1400" b="1" kern="0" dirty="0">
                <a:solidFill>
                  <a:prstClr val="white"/>
                </a:solidFill>
                <a:cs typeface="Arial" pitchFamily="34" charset="0"/>
              </a:rPr>
              <a:t>Hands-on exercises / tools / APTs</a:t>
            </a:r>
          </a:p>
          <a:p>
            <a:pPr marL="285664" indent="-285664" defTabSz="913852">
              <a:buFont typeface="Arial" panose="020B0604020202020204" pitchFamily="34" charset="0"/>
              <a:buChar char="•"/>
              <a:defRPr/>
            </a:pPr>
            <a:endParaRPr lang="en-US" sz="1400" b="1" kern="0" dirty="0">
              <a:solidFill>
                <a:prstClr val="white"/>
              </a:solidFill>
              <a:latin typeface="Calibri" panose="020F0502020204030204"/>
              <a:cs typeface="Arial" pitchFamily="34" charset="0"/>
            </a:endParaRPr>
          </a:p>
          <a:p>
            <a:pPr defTabSz="913852">
              <a:defRPr/>
            </a:pPr>
            <a:endParaRPr lang="en-US" sz="1400" b="1" kern="0" dirty="0">
              <a:solidFill>
                <a:prstClr val="white"/>
              </a:solidFill>
              <a:latin typeface="Calibri" panose="020F0502020204030204"/>
              <a:cs typeface="Arial" pitchFamily="34" charset="0"/>
            </a:endParaRPr>
          </a:p>
          <a:p>
            <a:pPr defTabSz="913852">
              <a:defRPr/>
            </a:pPr>
            <a:endParaRPr lang="en-US" sz="1400" b="1" dirty="0">
              <a:solidFill>
                <a:prstClr val="white"/>
              </a:solidFill>
              <a:latin typeface="Calibri" panose="020F0502020204030204"/>
            </a:endParaRPr>
          </a:p>
        </p:txBody>
      </p:sp>
      <p:grpSp>
        <p:nvGrpSpPr>
          <p:cNvPr id="25" name="Group 24">
            <a:extLst>
              <a:ext uri="{FF2B5EF4-FFF2-40B4-BE49-F238E27FC236}">
                <a16:creationId xmlns:a16="http://schemas.microsoft.com/office/drawing/2014/main" id="{7203A6D3-7573-3740-98E5-4FCAD81B70DE}"/>
              </a:ext>
            </a:extLst>
          </p:cNvPr>
          <p:cNvGrpSpPr/>
          <p:nvPr/>
        </p:nvGrpSpPr>
        <p:grpSpPr>
          <a:xfrm>
            <a:off x="1137382" y="4304281"/>
            <a:ext cx="403415" cy="484896"/>
            <a:chOff x="8689976" y="4240213"/>
            <a:chExt cx="1281113" cy="1539875"/>
          </a:xfrm>
          <a:solidFill>
            <a:srgbClr val="002060"/>
          </a:solidFill>
          <a:effectLst/>
        </p:grpSpPr>
        <p:sp>
          <p:nvSpPr>
            <p:cNvPr id="26" name="Freeform 26">
              <a:extLst>
                <a:ext uri="{FF2B5EF4-FFF2-40B4-BE49-F238E27FC236}">
                  <a16:creationId xmlns:a16="http://schemas.microsoft.com/office/drawing/2014/main" id="{81860F5F-A988-3645-852C-DDB4C9A1B32C}"/>
                </a:ext>
              </a:extLst>
            </p:cNvPr>
            <p:cNvSpPr>
              <a:spLocks noEditPoints="1"/>
            </p:cNvSpPr>
            <p:nvPr/>
          </p:nvSpPr>
          <p:spPr bwMode="auto">
            <a:xfrm>
              <a:off x="8689976" y="4240213"/>
              <a:ext cx="1281113" cy="1309688"/>
            </a:xfrm>
            <a:custGeom>
              <a:avLst/>
              <a:gdLst/>
              <a:ahLst/>
              <a:cxnLst>
                <a:cxn ang="0">
                  <a:pos x="282" y="318"/>
                </a:cxn>
                <a:cxn ang="0">
                  <a:pos x="204" y="395"/>
                </a:cxn>
                <a:cxn ang="0">
                  <a:pos x="192" y="508"/>
                </a:cxn>
                <a:cxn ang="0">
                  <a:pos x="250" y="601"/>
                </a:cxn>
                <a:cxn ang="0">
                  <a:pos x="356" y="638"/>
                </a:cxn>
                <a:cxn ang="0">
                  <a:pos x="462" y="601"/>
                </a:cxn>
                <a:cxn ang="0">
                  <a:pos x="520" y="508"/>
                </a:cxn>
                <a:cxn ang="0">
                  <a:pos x="514" y="411"/>
                </a:cxn>
                <a:cxn ang="0">
                  <a:pos x="401" y="450"/>
                </a:cxn>
                <a:cxn ang="0">
                  <a:pos x="401" y="489"/>
                </a:cxn>
                <a:cxn ang="0">
                  <a:pos x="356" y="517"/>
                </a:cxn>
                <a:cxn ang="0">
                  <a:pos x="311" y="489"/>
                </a:cxn>
                <a:cxn ang="0">
                  <a:pos x="322" y="435"/>
                </a:cxn>
                <a:cxn ang="0">
                  <a:pos x="362" y="420"/>
                </a:cxn>
                <a:cxn ang="0">
                  <a:pos x="456" y="335"/>
                </a:cxn>
                <a:cxn ang="0">
                  <a:pos x="356" y="301"/>
                </a:cxn>
                <a:cxn ang="0">
                  <a:pos x="256" y="169"/>
                </a:cxn>
                <a:cxn ang="0">
                  <a:pos x="131" y="245"/>
                </a:cxn>
                <a:cxn ang="0">
                  <a:pos x="55" y="370"/>
                </a:cxn>
                <a:cxn ang="0">
                  <a:pos x="43" y="520"/>
                </a:cxn>
                <a:cxn ang="0">
                  <a:pos x="100" y="657"/>
                </a:cxn>
                <a:cxn ang="0">
                  <a:pos x="210" y="751"/>
                </a:cxn>
                <a:cxn ang="0">
                  <a:pos x="356" y="787"/>
                </a:cxn>
                <a:cxn ang="0">
                  <a:pos x="502" y="751"/>
                </a:cxn>
                <a:cxn ang="0">
                  <a:pos x="612" y="657"/>
                </a:cxn>
                <a:cxn ang="0">
                  <a:pos x="669" y="520"/>
                </a:cxn>
                <a:cxn ang="0">
                  <a:pos x="658" y="374"/>
                </a:cxn>
                <a:cxn ang="0">
                  <a:pos x="587" y="252"/>
                </a:cxn>
                <a:cxn ang="0">
                  <a:pos x="548" y="395"/>
                </a:cxn>
                <a:cxn ang="0">
                  <a:pos x="559" y="511"/>
                </a:cxn>
                <a:cxn ang="0">
                  <a:pos x="502" y="615"/>
                </a:cxn>
                <a:cxn ang="0">
                  <a:pos x="398" y="672"/>
                </a:cxn>
                <a:cxn ang="0">
                  <a:pos x="276" y="660"/>
                </a:cxn>
                <a:cxn ang="0">
                  <a:pos x="185" y="584"/>
                </a:cxn>
                <a:cxn ang="0">
                  <a:pos x="149" y="469"/>
                </a:cxn>
                <a:cxn ang="0">
                  <a:pos x="185" y="353"/>
                </a:cxn>
                <a:cxn ang="0">
                  <a:pos x="276" y="279"/>
                </a:cxn>
                <a:cxn ang="0">
                  <a:pos x="390" y="265"/>
                </a:cxn>
                <a:cxn ang="0">
                  <a:pos x="483" y="307"/>
                </a:cxn>
                <a:cxn ang="0">
                  <a:pos x="487" y="181"/>
                </a:cxn>
                <a:cxn ang="0">
                  <a:pos x="356" y="152"/>
                </a:cxn>
                <a:cxn ang="0">
                  <a:pos x="807" y="57"/>
                </a:cxn>
                <a:cxn ang="0">
                  <a:pos x="614" y="225"/>
                </a:cxn>
                <a:cxn ang="0">
                  <a:pos x="696" y="361"/>
                </a:cxn>
                <a:cxn ang="0">
                  <a:pos x="708" y="528"/>
                </a:cxn>
                <a:cxn ang="0">
                  <a:pos x="643" y="679"/>
                </a:cxn>
                <a:cxn ang="0">
                  <a:pos x="520" y="785"/>
                </a:cxn>
                <a:cxn ang="0">
                  <a:pos x="356" y="825"/>
                </a:cxn>
                <a:cxn ang="0">
                  <a:pos x="192" y="785"/>
                </a:cxn>
                <a:cxn ang="0">
                  <a:pos x="69" y="679"/>
                </a:cxn>
                <a:cxn ang="0">
                  <a:pos x="5" y="528"/>
                </a:cxn>
                <a:cxn ang="0">
                  <a:pos x="18" y="356"/>
                </a:cxn>
                <a:cxn ang="0">
                  <a:pos x="104" y="218"/>
                </a:cxn>
                <a:cxn ang="0">
                  <a:pos x="243" y="131"/>
                </a:cxn>
                <a:cxn ang="0">
                  <a:pos x="408" y="116"/>
                </a:cxn>
                <a:cxn ang="0">
                  <a:pos x="547" y="169"/>
                </a:cxn>
                <a:cxn ang="0">
                  <a:pos x="679" y="72"/>
                </a:cxn>
              </a:cxnLst>
              <a:rect l="0" t="0" r="r" b="b"/>
              <a:pathLst>
                <a:path w="807" h="825">
                  <a:moveTo>
                    <a:pt x="356" y="301"/>
                  </a:moveTo>
                  <a:lnTo>
                    <a:pt x="317" y="306"/>
                  </a:lnTo>
                  <a:lnTo>
                    <a:pt x="282" y="318"/>
                  </a:lnTo>
                  <a:lnTo>
                    <a:pt x="250" y="338"/>
                  </a:lnTo>
                  <a:lnTo>
                    <a:pt x="225" y="364"/>
                  </a:lnTo>
                  <a:lnTo>
                    <a:pt x="204" y="395"/>
                  </a:lnTo>
                  <a:lnTo>
                    <a:pt x="192" y="431"/>
                  </a:lnTo>
                  <a:lnTo>
                    <a:pt x="188" y="469"/>
                  </a:lnTo>
                  <a:lnTo>
                    <a:pt x="192" y="508"/>
                  </a:lnTo>
                  <a:lnTo>
                    <a:pt x="204" y="544"/>
                  </a:lnTo>
                  <a:lnTo>
                    <a:pt x="225" y="575"/>
                  </a:lnTo>
                  <a:lnTo>
                    <a:pt x="250" y="601"/>
                  </a:lnTo>
                  <a:lnTo>
                    <a:pt x="282" y="620"/>
                  </a:lnTo>
                  <a:lnTo>
                    <a:pt x="317" y="633"/>
                  </a:lnTo>
                  <a:lnTo>
                    <a:pt x="356" y="638"/>
                  </a:lnTo>
                  <a:lnTo>
                    <a:pt x="395" y="633"/>
                  </a:lnTo>
                  <a:lnTo>
                    <a:pt x="431" y="620"/>
                  </a:lnTo>
                  <a:lnTo>
                    <a:pt x="462" y="601"/>
                  </a:lnTo>
                  <a:lnTo>
                    <a:pt x="487" y="575"/>
                  </a:lnTo>
                  <a:lnTo>
                    <a:pt x="506" y="544"/>
                  </a:lnTo>
                  <a:lnTo>
                    <a:pt x="520" y="508"/>
                  </a:lnTo>
                  <a:lnTo>
                    <a:pt x="524" y="469"/>
                  </a:lnTo>
                  <a:lnTo>
                    <a:pt x="521" y="440"/>
                  </a:lnTo>
                  <a:lnTo>
                    <a:pt x="514" y="411"/>
                  </a:lnTo>
                  <a:lnTo>
                    <a:pt x="501" y="385"/>
                  </a:lnTo>
                  <a:lnTo>
                    <a:pt x="484" y="362"/>
                  </a:lnTo>
                  <a:lnTo>
                    <a:pt x="401" y="450"/>
                  </a:lnTo>
                  <a:lnTo>
                    <a:pt x="404" y="462"/>
                  </a:lnTo>
                  <a:lnTo>
                    <a:pt x="404" y="469"/>
                  </a:lnTo>
                  <a:lnTo>
                    <a:pt x="401" y="489"/>
                  </a:lnTo>
                  <a:lnTo>
                    <a:pt x="390" y="504"/>
                  </a:lnTo>
                  <a:lnTo>
                    <a:pt x="375" y="514"/>
                  </a:lnTo>
                  <a:lnTo>
                    <a:pt x="356" y="517"/>
                  </a:lnTo>
                  <a:lnTo>
                    <a:pt x="337" y="514"/>
                  </a:lnTo>
                  <a:lnTo>
                    <a:pt x="322" y="504"/>
                  </a:lnTo>
                  <a:lnTo>
                    <a:pt x="311" y="489"/>
                  </a:lnTo>
                  <a:lnTo>
                    <a:pt x="308" y="469"/>
                  </a:lnTo>
                  <a:lnTo>
                    <a:pt x="311" y="450"/>
                  </a:lnTo>
                  <a:lnTo>
                    <a:pt x="322" y="435"/>
                  </a:lnTo>
                  <a:lnTo>
                    <a:pt x="337" y="425"/>
                  </a:lnTo>
                  <a:lnTo>
                    <a:pt x="356" y="420"/>
                  </a:lnTo>
                  <a:lnTo>
                    <a:pt x="362" y="420"/>
                  </a:lnTo>
                  <a:lnTo>
                    <a:pt x="367" y="422"/>
                  </a:lnTo>
                  <a:lnTo>
                    <a:pt x="372" y="425"/>
                  </a:lnTo>
                  <a:lnTo>
                    <a:pt x="456" y="335"/>
                  </a:lnTo>
                  <a:lnTo>
                    <a:pt x="426" y="316"/>
                  </a:lnTo>
                  <a:lnTo>
                    <a:pt x="392" y="306"/>
                  </a:lnTo>
                  <a:lnTo>
                    <a:pt x="356" y="301"/>
                  </a:lnTo>
                  <a:close/>
                  <a:moveTo>
                    <a:pt x="356" y="152"/>
                  </a:moveTo>
                  <a:lnTo>
                    <a:pt x="304" y="157"/>
                  </a:lnTo>
                  <a:lnTo>
                    <a:pt x="256" y="169"/>
                  </a:lnTo>
                  <a:lnTo>
                    <a:pt x="210" y="188"/>
                  </a:lnTo>
                  <a:lnTo>
                    <a:pt x="168" y="213"/>
                  </a:lnTo>
                  <a:lnTo>
                    <a:pt x="131" y="245"/>
                  </a:lnTo>
                  <a:lnTo>
                    <a:pt x="100" y="282"/>
                  </a:lnTo>
                  <a:lnTo>
                    <a:pt x="75" y="323"/>
                  </a:lnTo>
                  <a:lnTo>
                    <a:pt x="55" y="370"/>
                  </a:lnTo>
                  <a:lnTo>
                    <a:pt x="43" y="417"/>
                  </a:lnTo>
                  <a:lnTo>
                    <a:pt x="39" y="469"/>
                  </a:lnTo>
                  <a:lnTo>
                    <a:pt x="43" y="520"/>
                  </a:lnTo>
                  <a:lnTo>
                    <a:pt x="55" y="569"/>
                  </a:lnTo>
                  <a:lnTo>
                    <a:pt x="75" y="615"/>
                  </a:lnTo>
                  <a:lnTo>
                    <a:pt x="100" y="657"/>
                  </a:lnTo>
                  <a:lnTo>
                    <a:pt x="131" y="693"/>
                  </a:lnTo>
                  <a:lnTo>
                    <a:pt x="168" y="726"/>
                  </a:lnTo>
                  <a:lnTo>
                    <a:pt x="210" y="751"/>
                  </a:lnTo>
                  <a:lnTo>
                    <a:pt x="256" y="770"/>
                  </a:lnTo>
                  <a:lnTo>
                    <a:pt x="304" y="782"/>
                  </a:lnTo>
                  <a:lnTo>
                    <a:pt x="356" y="787"/>
                  </a:lnTo>
                  <a:lnTo>
                    <a:pt x="407" y="782"/>
                  </a:lnTo>
                  <a:lnTo>
                    <a:pt x="456" y="770"/>
                  </a:lnTo>
                  <a:lnTo>
                    <a:pt x="502" y="751"/>
                  </a:lnTo>
                  <a:lnTo>
                    <a:pt x="544" y="726"/>
                  </a:lnTo>
                  <a:lnTo>
                    <a:pt x="579" y="693"/>
                  </a:lnTo>
                  <a:lnTo>
                    <a:pt x="612" y="657"/>
                  </a:lnTo>
                  <a:lnTo>
                    <a:pt x="638" y="615"/>
                  </a:lnTo>
                  <a:lnTo>
                    <a:pt x="657" y="569"/>
                  </a:lnTo>
                  <a:lnTo>
                    <a:pt x="669" y="520"/>
                  </a:lnTo>
                  <a:lnTo>
                    <a:pt x="673" y="469"/>
                  </a:lnTo>
                  <a:lnTo>
                    <a:pt x="669" y="420"/>
                  </a:lnTo>
                  <a:lnTo>
                    <a:pt x="658" y="374"/>
                  </a:lnTo>
                  <a:lnTo>
                    <a:pt x="641" y="329"/>
                  </a:lnTo>
                  <a:lnTo>
                    <a:pt x="617" y="289"/>
                  </a:lnTo>
                  <a:lnTo>
                    <a:pt x="587" y="252"/>
                  </a:lnTo>
                  <a:lnTo>
                    <a:pt x="511" y="334"/>
                  </a:lnTo>
                  <a:lnTo>
                    <a:pt x="532" y="362"/>
                  </a:lnTo>
                  <a:lnTo>
                    <a:pt x="548" y="395"/>
                  </a:lnTo>
                  <a:lnTo>
                    <a:pt x="559" y="431"/>
                  </a:lnTo>
                  <a:lnTo>
                    <a:pt x="563" y="469"/>
                  </a:lnTo>
                  <a:lnTo>
                    <a:pt x="559" y="511"/>
                  </a:lnTo>
                  <a:lnTo>
                    <a:pt x="547" y="550"/>
                  </a:lnTo>
                  <a:lnTo>
                    <a:pt x="527" y="584"/>
                  </a:lnTo>
                  <a:lnTo>
                    <a:pt x="502" y="615"/>
                  </a:lnTo>
                  <a:lnTo>
                    <a:pt x="471" y="641"/>
                  </a:lnTo>
                  <a:lnTo>
                    <a:pt x="436" y="660"/>
                  </a:lnTo>
                  <a:lnTo>
                    <a:pt x="398" y="672"/>
                  </a:lnTo>
                  <a:lnTo>
                    <a:pt x="356" y="676"/>
                  </a:lnTo>
                  <a:lnTo>
                    <a:pt x="314" y="672"/>
                  </a:lnTo>
                  <a:lnTo>
                    <a:pt x="276" y="660"/>
                  </a:lnTo>
                  <a:lnTo>
                    <a:pt x="240" y="641"/>
                  </a:lnTo>
                  <a:lnTo>
                    <a:pt x="210" y="615"/>
                  </a:lnTo>
                  <a:lnTo>
                    <a:pt x="185" y="584"/>
                  </a:lnTo>
                  <a:lnTo>
                    <a:pt x="165" y="550"/>
                  </a:lnTo>
                  <a:lnTo>
                    <a:pt x="154" y="511"/>
                  </a:lnTo>
                  <a:lnTo>
                    <a:pt x="149" y="469"/>
                  </a:lnTo>
                  <a:lnTo>
                    <a:pt x="154" y="428"/>
                  </a:lnTo>
                  <a:lnTo>
                    <a:pt x="165" y="389"/>
                  </a:lnTo>
                  <a:lnTo>
                    <a:pt x="185" y="353"/>
                  </a:lnTo>
                  <a:lnTo>
                    <a:pt x="210" y="323"/>
                  </a:lnTo>
                  <a:lnTo>
                    <a:pt x="240" y="298"/>
                  </a:lnTo>
                  <a:lnTo>
                    <a:pt x="276" y="279"/>
                  </a:lnTo>
                  <a:lnTo>
                    <a:pt x="314" y="267"/>
                  </a:lnTo>
                  <a:lnTo>
                    <a:pt x="356" y="262"/>
                  </a:lnTo>
                  <a:lnTo>
                    <a:pt x="390" y="265"/>
                  </a:lnTo>
                  <a:lnTo>
                    <a:pt x="425" y="274"/>
                  </a:lnTo>
                  <a:lnTo>
                    <a:pt x="454" y="288"/>
                  </a:lnTo>
                  <a:lnTo>
                    <a:pt x="483" y="307"/>
                  </a:lnTo>
                  <a:lnTo>
                    <a:pt x="560" y="227"/>
                  </a:lnTo>
                  <a:lnTo>
                    <a:pt x="526" y="201"/>
                  </a:lnTo>
                  <a:lnTo>
                    <a:pt x="487" y="181"/>
                  </a:lnTo>
                  <a:lnTo>
                    <a:pt x="445" y="164"/>
                  </a:lnTo>
                  <a:lnTo>
                    <a:pt x="402" y="155"/>
                  </a:lnTo>
                  <a:lnTo>
                    <a:pt x="356" y="152"/>
                  </a:lnTo>
                  <a:close/>
                  <a:moveTo>
                    <a:pt x="749" y="0"/>
                  </a:moveTo>
                  <a:lnTo>
                    <a:pt x="760" y="46"/>
                  </a:lnTo>
                  <a:lnTo>
                    <a:pt x="807" y="57"/>
                  </a:lnTo>
                  <a:lnTo>
                    <a:pt x="736" y="128"/>
                  </a:lnTo>
                  <a:lnTo>
                    <a:pt x="710" y="122"/>
                  </a:lnTo>
                  <a:lnTo>
                    <a:pt x="614" y="225"/>
                  </a:lnTo>
                  <a:lnTo>
                    <a:pt x="648" y="265"/>
                  </a:lnTo>
                  <a:lnTo>
                    <a:pt x="675" y="312"/>
                  </a:lnTo>
                  <a:lnTo>
                    <a:pt x="696" y="361"/>
                  </a:lnTo>
                  <a:lnTo>
                    <a:pt x="708" y="413"/>
                  </a:lnTo>
                  <a:lnTo>
                    <a:pt x="712" y="469"/>
                  </a:lnTo>
                  <a:lnTo>
                    <a:pt x="708" y="528"/>
                  </a:lnTo>
                  <a:lnTo>
                    <a:pt x="694" y="583"/>
                  </a:lnTo>
                  <a:lnTo>
                    <a:pt x="672" y="633"/>
                  </a:lnTo>
                  <a:lnTo>
                    <a:pt x="643" y="679"/>
                  </a:lnTo>
                  <a:lnTo>
                    <a:pt x="608" y="721"/>
                  </a:lnTo>
                  <a:lnTo>
                    <a:pt x="566" y="757"/>
                  </a:lnTo>
                  <a:lnTo>
                    <a:pt x="520" y="785"/>
                  </a:lnTo>
                  <a:lnTo>
                    <a:pt x="469" y="808"/>
                  </a:lnTo>
                  <a:lnTo>
                    <a:pt x="414" y="821"/>
                  </a:lnTo>
                  <a:lnTo>
                    <a:pt x="356" y="825"/>
                  </a:lnTo>
                  <a:lnTo>
                    <a:pt x="298" y="821"/>
                  </a:lnTo>
                  <a:lnTo>
                    <a:pt x="243" y="808"/>
                  </a:lnTo>
                  <a:lnTo>
                    <a:pt x="192" y="785"/>
                  </a:lnTo>
                  <a:lnTo>
                    <a:pt x="146" y="757"/>
                  </a:lnTo>
                  <a:lnTo>
                    <a:pt x="104" y="721"/>
                  </a:lnTo>
                  <a:lnTo>
                    <a:pt x="69" y="679"/>
                  </a:lnTo>
                  <a:lnTo>
                    <a:pt x="40" y="633"/>
                  </a:lnTo>
                  <a:lnTo>
                    <a:pt x="18" y="583"/>
                  </a:lnTo>
                  <a:lnTo>
                    <a:pt x="5" y="528"/>
                  </a:lnTo>
                  <a:lnTo>
                    <a:pt x="0" y="469"/>
                  </a:lnTo>
                  <a:lnTo>
                    <a:pt x="5" y="411"/>
                  </a:lnTo>
                  <a:lnTo>
                    <a:pt x="18" y="356"/>
                  </a:lnTo>
                  <a:lnTo>
                    <a:pt x="40" y="306"/>
                  </a:lnTo>
                  <a:lnTo>
                    <a:pt x="69" y="259"/>
                  </a:lnTo>
                  <a:lnTo>
                    <a:pt x="104" y="218"/>
                  </a:lnTo>
                  <a:lnTo>
                    <a:pt x="146" y="182"/>
                  </a:lnTo>
                  <a:lnTo>
                    <a:pt x="192" y="154"/>
                  </a:lnTo>
                  <a:lnTo>
                    <a:pt x="243" y="131"/>
                  </a:lnTo>
                  <a:lnTo>
                    <a:pt x="298" y="118"/>
                  </a:lnTo>
                  <a:lnTo>
                    <a:pt x="356" y="113"/>
                  </a:lnTo>
                  <a:lnTo>
                    <a:pt x="408" y="116"/>
                  </a:lnTo>
                  <a:lnTo>
                    <a:pt x="457" y="128"/>
                  </a:lnTo>
                  <a:lnTo>
                    <a:pt x="504" y="145"/>
                  </a:lnTo>
                  <a:lnTo>
                    <a:pt x="547" y="169"/>
                  </a:lnTo>
                  <a:lnTo>
                    <a:pt x="585" y="198"/>
                  </a:lnTo>
                  <a:lnTo>
                    <a:pt x="684" y="96"/>
                  </a:lnTo>
                  <a:lnTo>
                    <a:pt x="679" y="72"/>
                  </a:lnTo>
                  <a:lnTo>
                    <a:pt x="749" y="0"/>
                  </a:lnTo>
                  <a:close/>
                </a:path>
              </a:pathLst>
            </a:custGeom>
            <a:grpFill/>
            <a:ln w="0">
              <a:noFill/>
              <a:prstDash val="solid"/>
              <a:round/>
              <a:headEnd/>
              <a:tailEnd/>
            </a:ln>
          </p:spPr>
          <p:txBody>
            <a:bodyPr vert="horz" wrap="square" lIns="68562" tIns="34281" rIns="68562" bIns="34281" numCol="1" anchor="t" anchorCtr="0" compatLnSpc="1">
              <a:prstTxWarp prst="textNoShape">
                <a:avLst/>
              </a:prstTxWarp>
            </a:bodyPr>
            <a:lstStyle/>
            <a:p>
              <a:pPr defTabSz="913852">
                <a:defRPr/>
              </a:pPr>
              <a:endParaRPr lang="en-US" sz="1798" b="1">
                <a:solidFill>
                  <a:prstClr val="black"/>
                </a:solidFill>
                <a:latin typeface="Calibri" panose="020F0502020204030204"/>
              </a:endParaRPr>
            </a:p>
          </p:txBody>
        </p:sp>
        <p:sp>
          <p:nvSpPr>
            <p:cNvPr id="27" name="Freeform 27">
              <a:extLst>
                <a:ext uri="{FF2B5EF4-FFF2-40B4-BE49-F238E27FC236}">
                  <a16:creationId xmlns:a16="http://schemas.microsoft.com/office/drawing/2014/main" id="{A69B74B8-AC6C-1F49-AFDA-1CCF03760CA0}"/>
                </a:ext>
              </a:extLst>
            </p:cNvPr>
            <p:cNvSpPr>
              <a:spLocks/>
            </p:cNvSpPr>
            <p:nvPr/>
          </p:nvSpPr>
          <p:spPr bwMode="auto">
            <a:xfrm>
              <a:off x="8888413" y="5572125"/>
              <a:ext cx="157163" cy="207963"/>
            </a:xfrm>
            <a:custGeom>
              <a:avLst/>
              <a:gdLst/>
              <a:ahLst/>
              <a:cxnLst>
                <a:cxn ang="0">
                  <a:pos x="70" y="0"/>
                </a:cxn>
                <a:cxn ang="0">
                  <a:pos x="99" y="19"/>
                </a:cxn>
                <a:cxn ang="0">
                  <a:pos x="29" y="131"/>
                </a:cxn>
                <a:cxn ang="0">
                  <a:pos x="0" y="112"/>
                </a:cxn>
                <a:cxn ang="0">
                  <a:pos x="70" y="0"/>
                </a:cxn>
              </a:cxnLst>
              <a:rect l="0" t="0" r="r" b="b"/>
              <a:pathLst>
                <a:path w="99" h="131">
                  <a:moveTo>
                    <a:pt x="70" y="0"/>
                  </a:moveTo>
                  <a:lnTo>
                    <a:pt x="99" y="19"/>
                  </a:lnTo>
                  <a:lnTo>
                    <a:pt x="29" y="131"/>
                  </a:lnTo>
                  <a:lnTo>
                    <a:pt x="0" y="112"/>
                  </a:lnTo>
                  <a:lnTo>
                    <a:pt x="70" y="0"/>
                  </a:lnTo>
                  <a:close/>
                </a:path>
              </a:pathLst>
            </a:custGeom>
            <a:grpFill/>
            <a:ln w="0">
              <a:noFill/>
              <a:prstDash val="solid"/>
              <a:round/>
              <a:headEnd/>
              <a:tailEnd/>
            </a:ln>
          </p:spPr>
          <p:txBody>
            <a:bodyPr vert="horz" wrap="square" lIns="68562" tIns="34281" rIns="68562" bIns="34281" numCol="1" anchor="t" anchorCtr="0" compatLnSpc="1">
              <a:prstTxWarp prst="textNoShape">
                <a:avLst/>
              </a:prstTxWarp>
            </a:bodyPr>
            <a:lstStyle/>
            <a:p>
              <a:pPr defTabSz="913852">
                <a:defRPr/>
              </a:pPr>
              <a:endParaRPr lang="en-US" sz="1798" b="1">
                <a:solidFill>
                  <a:prstClr val="black"/>
                </a:solidFill>
                <a:latin typeface="Calibri" panose="020F0502020204030204"/>
              </a:endParaRPr>
            </a:p>
          </p:txBody>
        </p:sp>
        <p:sp>
          <p:nvSpPr>
            <p:cNvPr id="28" name="Freeform 28">
              <a:extLst>
                <a:ext uri="{FF2B5EF4-FFF2-40B4-BE49-F238E27FC236}">
                  <a16:creationId xmlns:a16="http://schemas.microsoft.com/office/drawing/2014/main" id="{813BF77E-C18A-5849-8985-C56D1B90AE82}"/>
                </a:ext>
              </a:extLst>
            </p:cNvPr>
            <p:cNvSpPr>
              <a:spLocks/>
            </p:cNvSpPr>
            <p:nvPr/>
          </p:nvSpPr>
          <p:spPr bwMode="auto">
            <a:xfrm>
              <a:off x="9221788" y="5624513"/>
              <a:ext cx="53975" cy="111125"/>
            </a:xfrm>
            <a:custGeom>
              <a:avLst/>
              <a:gdLst/>
              <a:ahLst/>
              <a:cxnLst>
                <a:cxn ang="0">
                  <a:pos x="2" y="0"/>
                </a:cxn>
                <a:cxn ang="0">
                  <a:pos x="34" y="0"/>
                </a:cxn>
                <a:cxn ang="0">
                  <a:pos x="34" y="70"/>
                </a:cxn>
                <a:cxn ang="0">
                  <a:pos x="0" y="70"/>
                </a:cxn>
                <a:cxn ang="0">
                  <a:pos x="2" y="0"/>
                </a:cxn>
              </a:cxnLst>
              <a:rect l="0" t="0" r="r" b="b"/>
              <a:pathLst>
                <a:path w="34" h="70">
                  <a:moveTo>
                    <a:pt x="2" y="0"/>
                  </a:moveTo>
                  <a:lnTo>
                    <a:pt x="34" y="0"/>
                  </a:lnTo>
                  <a:lnTo>
                    <a:pt x="34" y="70"/>
                  </a:lnTo>
                  <a:lnTo>
                    <a:pt x="0" y="70"/>
                  </a:lnTo>
                  <a:lnTo>
                    <a:pt x="2" y="0"/>
                  </a:lnTo>
                  <a:close/>
                </a:path>
              </a:pathLst>
            </a:custGeom>
            <a:grpFill/>
            <a:ln w="0">
              <a:noFill/>
              <a:prstDash val="solid"/>
              <a:round/>
              <a:headEnd/>
              <a:tailEnd/>
            </a:ln>
          </p:spPr>
          <p:txBody>
            <a:bodyPr vert="horz" wrap="square" lIns="68562" tIns="34281" rIns="68562" bIns="34281" numCol="1" anchor="t" anchorCtr="0" compatLnSpc="1">
              <a:prstTxWarp prst="textNoShape">
                <a:avLst/>
              </a:prstTxWarp>
            </a:bodyPr>
            <a:lstStyle/>
            <a:p>
              <a:pPr defTabSz="913852">
                <a:defRPr/>
              </a:pPr>
              <a:endParaRPr lang="en-US" sz="1798" b="1">
                <a:solidFill>
                  <a:prstClr val="black"/>
                </a:solidFill>
                <a:latin typeface="Calibri" panose="020F0502020204030204"/>
              </a:endParaRPr>
            </a:p>
          </p:txBody>
        </p:sp>
        <p:sp>
          <p:nvSpPr>
            <p:cNvPr id="29" name="Freeform 29">
              <a:extLst>
                <a:ext uri="{FF2B5EF4-FFF2-40B4-BE49-F238E27FC236}">
                  <a16:creationId xmlns:a16="http://schemas.microsoft.com/office/drawing/2014/main" id="{0FA29B99-81FC-BC43-9ADF-250B4BF2BEF1}"/>
                </a:ext>
              </a:extLst>
            </p:cNvPr>
            <p:cNvSpPr>
              <a:spLocks/>
            </p:cNvSpPr>
            <p:nvPr/>
          </p:nvSpPr>
          <p:spPr bwMode="auto">
            <a:xfrm>
              <a:off x="9472613" y="5572125"/>
              <a:ext cx="155575" cy="207963"/>
            </a:xfrm>
            <a:custGeom>
              <a:avLst/>
              <a:gdLst/>
              <a:ahLst/>
              <a:cxnLst>
                <a:cxn ang="0">
                  <a:pos x="28" y="0"/>
                </a:cxn>
                <a:cxn ang="0">
                  <a:pos x="98" y="112"/>
                </a:cxn>
                <a:cxn ang="0">
                  <a:pos x="70" y="131"/>
                </a:cxn>
                <a:cxn ang="0">
                  <a:pos x="0" y="19"/>
                </a:cxn>
                <a:cxn ang="0">
                  <a:pos x="28" y="0"/>
                </a:cxn>
              </a:cxnLst>
              <a:rect l="0" t="0" r="r" b="b"/>
              <a:pathLst>
                <a:path w="98" h="131">
                  <a:moveTo>
                    <a:pt x="28" y="0"/>
                  </a:moveTo>
                  <a:lnTo>
                    <a:pt x="98" y="112"/>
                  </a:lnTo>
                  <a:lnTo>
                    <a:pt x="70" y="131"/>
                  </a:lnTo>
                  <a:lnTo>
                    <a:pt x="0" y="19"/>
                  </a:lnTo>
                  <a:lnTo>
                    <a:pt x="28" y="0"/>
                  </a:lnTo>
                  <a:close/>
                </a:path>
              </a:pathLst>
            </a:custGeom>
            <a:grpFill/>
            <a:ln w="0">
              <a:noFill/>
              <a:prstDash val="solid"/>
              <a:round/>
              <a:headEnd/>
              <a:tailEnd/>
            </a:ln>
          </p:spPr>
          <p:txBody>
            <a:bodyPr vert="horz" wrap="square" lIns="68562" tIns="34281" rIns="68562" bIns="34281" numCol="1" anchor="t" anchorCtr="0" compatLnSpc="1">
              <a:prstTxWarp prst="textNoShape">
                <a:avLst/>
              </a:prstTxWarp>
            </a:bodyPr>
            <a:lstStyle/>
            <a:p>
              <a:pPr defTabSz="913852">
                <a:defRPr/>
              </a:pPr>
              <a:endParaRPr lang="en-US" sz="1798" b="1">
                <a:solidFill>
                  <a:prstClr val="black"/>
                </a:solidFill>
                <a:latin typeface="Calibri" panose="020F0502020204030204"/>
              </a:endParaRPr>
            </a:p>
          </p:txBody>
        </p:sp>
      </p:grpSp>
      <p:sp>
        <p:nvSpPr>
          <p:cNvPr id="30" name="Rounded Rectangle 29">
            <a:extLst>
              <a:ext uri="{FF2B5EF4-FFF2-40B4-BE49-F238E27FC236}">
                <a16:creationId xmlns:a16="http://schemas.microsoft.com/office/drawing/2014/main" id="{92C54B62-A098-FC49-8734-31910A1BDEFF}"/>
              </a:ext>
            </a:extLst>
          </p:cNvPr>
          <p:cNvSpPr/>
          <p:nvPr/>
        </p:nvSpPr>
        <p:spPr>
          <a:xfrm>
            <a:off x="2183922" y="1568775"/>
            <a:ext cx="2230822" cy="3656648"/>
          </a:xfrm>
          <a:prstGeom prst="roundRect">
            <a:avLst>
              <a:gd name="adj" fmla="val 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68562" bIns="68562" rtlCol="0" anchor="t" anchorCtr="0"/>
          <a:lstStyle/>
          <a:p>
            <a:pPr algn="ctr" defTabSz="913852">
              <a:defRPr/>
            </a:pPr>
            <a:r>
              <a:rPr lang="en-US" sz="1400" b="1" kern="0" dirty="0">
                <a:solidFill>
                  <a:prstClr val="white"/>
                </a:solidFill>
                <a:latin typeface="Calibri" panose="020F0502020204030204"/>
                <a:cs typeface="Arial" pitchFamily="34" charset="0"/>
              </a:rPr>
              <a:t>CRISIS MANAGEMENT</a:t>
            </a:r>
          </a:p>
          <a:p>
            <a:pPr defTabSz="913852">
              <a:defRPr/>
            </a:pPr>
            <a:endParaRPr lang="en-US" sz="1400" b="1" kern="0" dirty="0">
              <a:solidFill>
                <a:prstClr val="white"/>
              </a:solidFill>
              <a:latin typeface="Calibri" panose="020F0502020204030204"/>
              <a:cs typeface="Arial" pitchFamily="34" charset="0"/>
            </a:endParaRPr>
          </a:p>
          <a:p>
            <a:pPr marL="285664" indent="-285664" defTabSz="913852">
              <a:buFont typeface="Wingdings" pitchFamily="2" charset="2"/>
              <a:buChar char="Ø"/>
              <a:defRPr/>
            </a:pPr>
            <a:r>
              <a:rPr lang="en-US" sz="1400" b="1" kern="0" dirty="0">
                <a:solidFill>
                  <a:prstClr val="white"/>
                </a:solidFill>
                <a:latin typeface="Calibri" panose="020F0502020204030204"/>
                <a:cs typeface="Arial" pitchFamily="34" charset="0"/>
              </a:rPr>
              <a:t>Senior Executives</a:t>
            </a:r>
          </a:p>
          <a:p>
            <a:pPr marL="285664" indent="-285664" defTabSz="913852">
              <a:buFont typeface="Wingdings" pitchFamily="2" charset="2"/>
              <a:buChar char="Ø"/>
              <a:defRPr/>
            </a:pPr>
            <a:endParaRPr lang="en-US" sz="1400" b="1" kern="0" dirty="0">
              <a:solidFill>
                <a:prstClr val="white"/>
              </a:solidFill>
              <a:latin typeface="Calibri" panose="020F0502020204030204"/>
              <a:cs typeface="Arial" pitchFamily="34" charset="0"/>
            </a:endParaRPr>
          </a:p>
          <a:p>
            <a:pPr marL="285664" indent="-285664" defTabSz="913852">
              <a:buFont typeface="Wingdings" pitchFamily="2" charset="2"/>
              <a:buChar char="Ø"/>
              <a:defRPr/>
            </a:pPr>
            <a:r>
              <a:rPr lang="en-US" sz="1400" b="1" kern="0" dirty="0">
                <a:solidFill>
                  <a:prstClr val="white"/>
                </a:solidFill>
                <a:latin typeface="Calibri" panose="020F0502020204030204"/>
                <a:cs typeface="Arial" pitchFamily="34" charset="0"/>
              </a:rPr>
              <a:t>Risk / BCM committees</a:t>
            </a:r>
          </a:p>
          <a:p>
            <a:pPr defTabSz="913852">
              <a:defRPr/>
            </a:pPr>
            <a:endParaRPr lang="en-US" sz="1400" b="1" kern="0" dirty="0">
              <a:solidFill>
                <a:prstClr val="white"/>
              </a:solidFill>
              <a:latin typeface="Calibri" panose="020F0502020204030204"/>
              <a:cs typeface="Arial" pitchFamily="34" charset="0"/>
            </a:endParaRPr>
          </a:p>
          <a:p>
            <a:pPr defTabSz="913852">
              <a:defRPr/>
            </a:pPr>
            <a:endParaRPr lang="en-US" sz="1400" b="1" kern="0" dirty="0">
              <a:solidFill>
                <a:prstClr val="white"/>
              </a:solidFill>
              <a:latin typeface="Calibri" panose="020F0502020204030204"/>
              <a:cs typeface="Arial" pitchFamily="34" charset="0"/>
            </a:endParaRPr>
          </a:p>
          <a:p>
            <a:pPr defTabSz="913852">
              <a:defRPr/>
            </a:pPr>
            <a:endParaRPr lang="en-US" sz="1400" b="1" kern="0" dirty="0">
              <a:solidFill>
                <a:prstClr val="white"/>
              </a:solidFill>
              <a:latin typeface="Calibri" panose="020F0502020204030204"/>
              <a:cs typeface="Arial" pitchFamily="34" charset="0"/>
            </a:endParaRPr>
          </a:p>
          <a:p>
            <a:pPr defTabSz="913852">
              <a:defRPr/>
            </a:pPr>
            <a:endParaRPr lang="en-US" sz="1400" b="1" kern="0" dirty="0">
              <a:solidFill>
                <a:prstClr val="white"/>
              </a:solidFill>
              <a:latin typeface="Calibri" panose="020F0502020204030204"/>
              <a:cs typeface="Arial" pitchFamily="34" charset="0"/>
            </a:endParaRPr>
          </a:p>
          <a:p>
            <a:pPr marL="285664" indent="-285664" defTabSz="913852">
              <a:buFont typeface="Arial" panose="020B0604020202020204" pitchFamily="34" charset="0"/>
              <a:buChar char="•"/>
              <a:defRPr/>
            </a:pPr>
            <a:r>
              <a:rPr lang="en-ZA" sz="1400" b="1" kern="0" dirty="0">
                <a:solidFill>
                  <a:prstClr val="white"/>
                </a:solidFill>
                <a:cs typeface="Arial" pitchFamily="34" charset="0"/>
              </a:rPr>
              <a:t>Experience crisis situations with  realistic cyber-attack scenarios</a:t>
            </a:r>
          </a:p>
          <a:p>
            <a:pPr marL="285664" indent="-285664" defTabSz="913852">
              <a:buFont typeface="Arial" panose="020B0604020202020204" pitchFamily="34" charset="0"/>
              <a:buChar char="•"/>
              <a:defRPr/>
            </a:pPr>
            <a:endParaRPr lang="en-ZA" sz="1400" b="1" kern="0" dirty="0">
              <a:solidFill>
                <a:prstClr val="white"/>
              </a:solidFill>
              <a:cs typeface="Arial" pitchFamily="34" charset="0"/>
            </a:endParaRPr>
          </a:p>
          <a:p>
            <a:pPr marL="285664" indent="-285664" defTabSz="913852">
              <a:buFont typeface="Arial" panose="020B0604020202020204" pitchFamily="34" charset="0"/>
              <a:buChar char="•"/>
              <a:defRPr/>
            </a:pPr>
            <a:r>
              <a:rPr lang="en-ZA" sz="1400" b="1" kern="0" dirty="0">
                <a:solidFill>
                  <a:prstClr val="white"/>
                </a:solidFill>
                <a:cs typeface="Arial" pitchFamily="34" charset="0"/>
              </a:rPr>
              <a:t> Test incident response plans</a:t>
            </a:r>
            <a:endParaRPr lang="en-US" sz="1400" b="1" kern="0" dirty="0">
              <a:solidFill>
                <a:prstClr val="white"/>
              </a:solidFill>
              <a:latin typeface="Calibri" panose="020F0502020204030204"/>
              <a:cs typeface="Arial" pitchFamily="34" charset="0"/>
            </a:endParaRPr>
          </a:p>
        </p:txBody>
      </p:sp>
      <p:sp>
        <p:nvSpPr>
          <p:cNvPr id="31" name="Rounded Rectangle 30">
            <a:extLst>
              <a:ext uri="{FF2B5EF4-FFF2-40B4-BE49-F238E27FC236}">
                <a16:creationId xmlns:a16="http://schemas.microsoft.com/office/drawing/2014/main" id="{0009F545-7F96-EC4C-AF9C-082952E7A022}"/>
              </a:ext>
            </a:extLst>
          </p:cNvPr>
          <p:cNvSpPr/>
          <p:nvPr/>
        </p:nvSpPr>
        <p:spPr>
          <a:xfrm>
            <a:off x="2183922" y="5332239"/>
            <a:ext cx="9234316" cy="275537"/>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US" sz="1400" dirty="0">
                <a:solidFill>
                  <a:prstClr val="white"/>
                </a:solidFill>
                <a:latin typeface="Calibri" panose="020F0502020204030204"/>
              </a:rPr>
              <a:t>Skills Assessments / Performance Reports / Skills Development Roadmap</a:t>
            </a:r>
          </a:p>
        </p:txBody>
      </p:sp>
      <p:sp>
        <p:nvSpPr>
          <p:cNvPr id="32" name="Freeform 25">
            <a:extLst>
              <a:ext uri="{FF2B5EF4-FFF2-40B4-BE49-F238E27FC236}">
                <a16:creationId xmlns:a16="http://schemas.microsoft.com/office/drawing/2014/main" id="{4504762E-6F64-A344-AB9A-70639615D42E}"/>
              </a:ext>
            </a:extLst>
          </p:cNvPr>
          <p:cNvSpPr>
            <a:spLocks/>
          </p:cNvSpPr>
          <p:nvPr/>
        </p:nvSpPr>
        <p:spPr bwMode="auto">
          <a:xfrm>
            <a:off x="1108328" y="2524264"/>
            <a:ext cx="369422" cy="422910"/>
          </a:xfrm>
          <a:custGeom>
            <a:avLst/>
            <a:gdLst/>
            <a:ahLst/>
            <a:cxnLst>
              <a:cxn ang="0">
                <a:pos x="566" y="0"/>
              </a:cxn>
              <a:cxn ang="0">
                <a:pos x="736" y="0"/>
              </a:cxn>
              <a:cxn ang="0">
                <a:pos x="736" y="176"/>
              </a:cxn>
              <a:cxn ang="0">
                <a:pos x="566" y="176"/>
              </a:cxn>
              <a:cxn ang="0">
                <a:pos x="566" y="172"/>
              </a:cxn>
              <a:cxn ang="0">
                <a:pos x="453" y="245"/>
              </a:cxn>
              <a:cxn ang="0">
                <a:pos x="453" y="248"/>
              </a:cxn>
              <a:cxn ang="0">
                <a:pos x="602" y="329"/>
              </a:cxn>
              <a:cxn ang="0">
                <a:pos x="736" y="329"/>
              </a:cxn>
              <a:cxn ang="0">
                <a:pos x="736" y="504"/>
              </a:cxn>
              <a:cxn ang="0">
                <a:pos x="566" y="504"/>
              </a:cxn>
              <a:cxn ang="0">
                <a:pos x="566" y="346"/>
              </a:cxn>
              <a:cxn ang="0">
                <a:pos x="453" y="283"/>
              </a:cxn>
              <a:cxn ang="0">
                <a:pos x="453" y="335"/>
              </a:cxn>
              <a:cxn ang="0">
                <a:pos x="285" y="335"/>
              </a:cxn>
              <a:cxn ang="0">
                <a:pos x="172" y="410"/>
              </a:cxn>
              <a:cxn ang="0">
                <a:pos x="172" y="414"/>
              </a:cxn>
              <a:cxn ang="0">
                <a:pos x="319" y="496"/>
              </a:cxn>
              <a:cxn ang="0">
                <a:pos x="453" y="496"/>
              </a:cxn>
              <a:cxn ang="0">
                <a:pos x="453" y="595"/>
              </a:cxn>
              <a:cxn ang="0">
                <a:pos x="591" y="672"/>
              </a:cxn>
              <a:cxn ang="0">
                <a:pos x="736" y="672"/>
              </a:cxn>
              <a:cxn ang="0">
                <a:pos x="736" y="678"/>
              </a:cxn>
              <a:cxn ang="0">
                <a:pos x="739" y="678"/>
              </a:cxn>
              <a:cxn ang="0">
                <a:pos x="739" y="846"/>
              </a:cxn>
              <a:cxn ang="0">
                <a:pos x="568" y="846"/>
              </a:cxn>
              <a:cxn ang="0">
                <a:pos x="568" y="840"/>
              </a:cxn>
              <a:cxn ang="0">
                <a:pos x="566" y="840"/>
              </a:cxn>
              <a:cxn ang="0">
                <a:pos x="566" y="693"/>
              </a:cxn>
              <a:cxn ang="0">
                <a:pos x="453" y="630"/>
              </a:cxn>
              <a:cxn ang="0">
                <a:pos x="453" y="665"/>
              </a:cxn>
              <a:cxn ang="0">
                <a:pos x="282" y="665"/>
              </a:cxn>
              <a:cxn ang="0">
                <a:pos x="282" y="511"/>
              </a:cxn>
              <a:cxn ang="0">
                <a:pos x="172" y="450"/>
              </a:cxn>
              <a:cxn ang="0">
                <a:pos x="172" y="490"/>
              </a:cxn>
              <a:cxn ang="0">
                <a:pos x="0" y="490"/>
              </a:cxn>
              <a:cxn ang="0">
                <a:pos x="0" y="322"/>
              </a:cxn>
              <a:cxn ang="0">
                <a:pos x="172" y="322"/>
              </a:cxn>
              <a:cxn ang="0">
                <a:pos x="172" y="373"/>
              </a:cxn>
              <a:cxn ang="0">
                <a:pos x="282" y="300"/>
              </a:cxn>
              <a:cxn ang="0">
                <a:pos x="282" y="167"/>
              </a:cxn>
              <a:cxn ang="0">
                <a:pos x="453" y="167"/>
              </a:cxn>
              <a:cxn ang="0">
                <a:pos x="453" y="207"/>
              </a:cxn>
              <a:cxn ang="0">
                <a:pos x="566" y="134"/>
              </a:cxn>
              <a:cxn ang="0">
                <a:pos x="566" y="0"/>
              </a:cxn>
            </a:cxnLst>
            <a:rect l="0" t="0" r="r" b="b"/>
            <a:pathLst>
              <a:path w="739" h="846">
                <a:moveTo>
                  <a:pt x="566" y="0"/>
                </a:moveTo>
                <a:lnTo>
                  <a:pt x="736" y="0"/>
                </a:lnTo>
                <a:lnTo>
                  <a:pt x="736" y="176"/>
                </a:lnTo>
                <a:lnTo>
                  <a:pt x="566" y="176"/>
                </a:lnTo>
                <a:lnTo>
                  <a:pt x="566" y="172"/>
                </a:lnTo>
                <a:lnTo>
                  <a:pt x="453" y="245"/>
                </a:lnTo>
                <a:lnTo>
                  <a:pt x="453" y="248"/>
                </a:lnTo>
                <a:lnTo>
                  <a:pt x="602" y="329"/>
                </a:lnTo>
                <a:lnTo>
                  <a:pt x="736" y="329"/>
                </a:lnTo>
                <a:lnTo>
                  <a:pt x="736" y="504"/>
                </a:lnTo>
                <a:lnTo>
                  <a:pt x="566" y="504"/>
                </a:lnTo>
                <a:lnTo>
                  <a:pt x="566" y="346"/>
                </a:lnTo>
                <a:lnTo>
                  <a:pt x="453" y="283"/>
                </a:lnTo>
                <a:lnTo>
                  <a:pt x="453" y="335"/>
                </a:lnTo>
                <a:lnTo>
                  <a:pt x="285" y="335"/>
                </a:lnTo>
                <a:lnTo>
                  <a:pt x="172" y="410"/>
                </a:lnTo>
                <a:lnTo>
                  <a:pt x="172" y="414"/>
                </a:lnTo>
                <a:lnTo>
                  <a:pt x="319" y="496"/>
                </a:lnTo>
                <a:lnTo>
                  <a:pt x="453" y="496"/>
                </a:lnTo>
                <a:lnTo>
                  <a:pt x="453" y="595"/>
                </a:lnTo>
                <a:lnTo>
                  <a:pt x="591" y="672"/>
                </a:lnTo>
                <a:lnTo>
                  <a:pt x="736" y="672"/>
                </a:lnTo>
                <a:lnTo>
                  <a:pt x="736" y="678"/>
                </a:lnTo>
                <a:lnTo>
                  <a:pt x="739" y="678"/>
                </a:lnTo>
                <a:lnTo>
                  <a:pt x="739" y="846"/>
                </a:lnTo>
                <a:lnTo>
                  <a:pt x="568" y="846"/>
                </a:lnTo>
                <a:lnTo>
                  <a:pt x="568" y="840"/>
                </a:lnTo>
                <a:lnTo>
                  <a:pt x="566" y="840"/>
                </a:lnTo>
                <a:lnTo>
                  <a:pt x="566" y="693"/>
                </a:lnTo>
                <a:lnTo>
                  <a:pt x="453" y="630"/>
                </a:lnTo>
                <a:lnTo>
                  <a:pt x="453" y="665"/>
                </a:lnTo>
                <a:lnTo>
                  <a:pt x="282" y="665"/>
                </a:lnTo>
                <a:lnTo>
                  <a:pt x="282" y="511"/>
                </a:lnTo>
                <a:lnTo>
                  <a:pt x="172" y="450"/>
                </a:lnTo>
                <a:lnTo>
                  <a:pt x="172" y="490"/>
                </a:lnTo>
                <a:lnTo>
                  <a:pt x="0" y="490"/>
                </a:lnTo>
                <a:lnTo>
                  <a:pt x="0" y="322"/>
                </a:lnTo>
                <a:lnTo>
                  <a:pt x="172" y="322"/>
                </a:lnTo>
                <a:lnTo>
                  <a:pt x="172" y="373"/>
                </a:lnTo>
                <a:lnTo>
                  <a:pt x="282" y="300"/>
                </a:lnTo>
                <a:lnTo>
                  <a:pt x="282" y="167"/>
                </a:lnTo>
                <a:lnTo>
                  <a:pt x="453" y="167"/>
                </a:lnTo>
                <a:lnTo>
                  <a:pt x="453" y="207"/>
                </a:lnTo>
                <a:lnTo>
                  <a:pt x="566" y="134"/>
                </a:lnTo>
                <a:lnTo>
                  <a:pt x="566" y="0"/>
                </a:lnTo>
                <a:close/>
              </a:path>
            </a:pathLst>
          </a:custGeom>
          <a:solidFill>
            <a:schemeClr val="tx2"/>
          </a:solidFill>
          <a:ln w="0">
            <a:noFill/>
            <a:prstDash val="solid"/>
            <a:round/>
            <a:headEnd/>
            <a:tailEnd/>
          </a:ln>
          <a:effectLst/>
        </p:spPr>
        <p:txBody>
          <a:bodyPr vert="horz" wrap="square" lIns="68562" tIns="34281" rIns="68562" bIns="34281" numCol="1" anchor="t" anchorCtr="0" compatLnSpc="1">
            <a:prstTxWarp prst="textNoShape">
              <a:avLst/>
            </a:prstTxWarp>
          </a:bodyPr>
          <a:lstStyle/>
          <a:p>
            <a:pPr defTabSz="913852">
              <a:defRPr/>
            </a:pPr>
            <a:endParaRPr lang="en-US" sz="1798">
              <a:solidFill>
                <a:prstClr val="black"/>
              </a:solidFill>
              <a:latin typeface="Calibri" panose="020F0502020204030204"/>
            </a:endParaRPr>
          </a:p>
        </p:txBody>
      </p:sp>
    </p:spTree>
    <p:extLst>
      <p:ext uri="{BB962C8B-B14F-4D97-AF65-F5344CB8AC3E}">
        <p14:creationId xmlns:p14="http://schemas.microsoft.com/office/powerpoint/2010/main" val="12522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200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30" grpId="0" animBg="1"/>
      <p:bldP spid="31" grpId="0" animBg="1"/>
    </p:bldLst>
  </p:timing>
</p:sld>
</file>

<file path=ppt/theme/theme1.xml><?xml version="1.0" encoding="utf-8"?>
<a:theme xmlns:a="http://schemas.openxmlformats.org/drawingml/2006/main" name="Office Theme">
  <a:themeElements>
    <a:clrScheme name="Custom 49">
      <a:dk1>
        <a:sysClr val="windowText" lastClr="000000"/>
      </a:dk1>
      <a:lt1>
        <a:sysClr val="window" lastClr="FFFFFF"/>
      </a:lt1>
      <a:dk2>
        <a:srgbClr val="1F497D"/>
      </a:dk2>
      <a:lt2>
        <a:srgbClr val="EEECE1"/>
      </a:lt2>
      <a:accent1>
        <a:srgbClr val="CDCDCB"/>
      </a:accent1>
      <a:accent2>
        <a:srgbClr val="CE4B41"/>
      </a:accent2>
      <a:accent3>
        <a:srgbClr val="365B96"/>
      </a:accent3>
      <a:accent4>
        <a:srgbClr val="FEB72A"/>
      </a:accent4>
      <a:accent5>
        <a:srgbClr val="ACC56B"/>
      </a:accent5>
      <a:accent6>
        <a:srgbClr val="1EAE9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49">
      <a:dk1>
        <a:sysClr val="windowText" lastClr="000000"/>
      </a:dk1>
      <a:lt1>
        <a:sysClr val="window" lastClr="FFFFFF"/>
      </a:lt1>
      <a:dk2>
        <a:srgbClr val="1F497D"/>
      </a:dk2>
      <a:lt2>
        <a:srgbClr val="EEECE1"/>
      </a:lt2>
      <a:accent1>
        <a:srgbClr val="CDCDCB"/>
      </a:accent1>
      <a:accent2>
        <a:srgbClr val="CE4B41"/>
      </a:accent2>
      <a:accent3>
        <a:srgbClr val="365B96"/>
      </a:accent3>
      <a:accent4>
        <a:srgbClr val="FEB72A"/>
      </a:accent4>
      <a:accent5>
        <a:srgbClr val="ACC56B"/>
      </a:accent5>
      <a:accent6>
        <a:srgbClr val="1EAE9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35375</TotalTime>
  <Words>2083</Words>
  <Application>Microsoft Macintosh PowerPoint</Application>
  <PresentationFormat>Custom</PresentationFormat>
  <Paragraphs>767</Paragraphs>
  <Slides>40</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Arial</vt:lpstr>
      <vt:lpstr>Calibri</vt:lpstr>
      <vt:lpstr>Myriad Pro</vt:lpstr>
      <vt:lpstr>Open Sans</vt:lpstr>
      <vt:lpstr>Times New Roman</vt:lpstr>
      <vt:lpstr>Verdana</vt:lpstr>
      <vt:lpstr>Wingdings</vt:lpstr>
      <vt:lpstr>Office Theme</vt:lpstr>
      <vt:lpstr>1_Office Theme</vt:lpstr>
      <vt:lpstr> Cyber Defence:  Country / Organisation / Self   </vt:lpstr>
      <vt:lpstr>PowerPoint Presentation</vt:lpstr>
      <vt:lpstr>PowerPoint Presentation</vt:lpstr>
      <vt:lpstr>PowerPoint Presentation</vt:lpstr>
      <vt:lpstr>PowerPoint Presentation</vt:lpstr>
      <vt:lpstr>The World Economy</vt:lpstr>
      <vt:lpstr> INTELLIGENCE GATHERING  INTELLECTUAL PROPERTY THEFT  PROPAGANDA &amp; MISINFORMATION  TERROR FUNDING  CRITICAL INFRASTRUCTURE DAMAGE  DISTRIBUTED DENIAL OF SERVICE  </vt:lpstr>
      <vt:lpstr>African National Cyber Security Vulnerabilities</vt:lpstr>
      <vt:lpstr>Skills Shortage - Training Stream Examples</vt:lpstr>
      <vt:lpstr>Example Cyber Team Training Example</vt:lpstr>
      <vt:lpstr>Critical Information Infrastructure Protection - DEMO </vt:lpstr>
      <vt:lpstr>Sector Cyber Risk Collaboration</vt:lpstr>
      <vt:lpstr>National Awareness Programme Management</vt:lpstr>
      <vt:lpstr>Cyber Crime Stakeholder Training / Tools </vt:lpstr>
      <vt:lpstr>PowerPoint Presentation</vt:lpstr>
      <vt:lpstr>National Cyber Self Defence Training</vt:lpstr>
      <vt:lpstr>Alert Africa</vt:lpstr>
      <vt:lpstr>Cyber Scam Categories</vt:lpstr>
      <vt:lpstr>PowerPoint Presentation</vt:lpstr>
      <vt:lpstr>Common African Scams</vt:lpstr>
      <vt:lpstr>Actual Case – Cyber Fraud </vt:lpstr>
      <vt:lpstr>PowerPoint Presentation</vt:lpstr>
      <vt:lpstr>FINANCIAL THEFT   EXTORTION / COLLUSION   SCAMS   BUSINESS DISRUPTION   INFORMATION LEAKAGE </vt:lpstr>
      <vt:lpstr> COLLUSION  FRAUD  SOCIAL ENGINEERING  SPEAR PHISHING   INFORMATION LEAKS  EXTORTION  DARK WEB ACTIVITY    RANSOMWARE</vt:lpstr>
      <vt:lpstr>Operational View – Retail Banking</vt:lpstr>
      <vt:lpstr>OBASHI – Rapid Mapping of Business / IT Processes</vt:lpstr>
      <vt:lpstr>Strategic View – Telecom Services Example</vt:lpstr>
      <vt:lpstr>PowerPoint Presentation</vt:lpstr>
      <vt:lpstr>Cyber Crisis Simulation – Phishing Attack</vt:lpstr>
      <vt:lpstr>Cyber Security Priorities</vt:lpstr>
      <vt:lpstr>Prioritisation of Requirements</vt:lpstr>
      <vt:lpstr>Develop an Effective Risk Management Programme</vt:lpstr>
      <vt:lpstr>Cyber Security Framework</vt:lpstr>
      <vt:lpstr>PowerPoint Presentation</vt:lpstr>
      <vt:lpstr>Creating Strong Passwords</vt:lpstr>
      <vt:lpstr>Global Cybersecurity Index 2018 – SA/NIGERIA?</vt:lpstr>
      <vt:lpstr>Global Cybersecurity Index 2018</vt:lpstr>
      <vt:lpstr>PowerPoint Presentation</vt:lpstr>
      <vt:lpstr>Wolfpack Information Risk (Pty) Ltd</vt:lpstr>
      <vt:lpstr>Your Presenter</vt:lpstr>
    </vt:vector>
  </TitlesOfParts>
  <Manager/>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Tetha PowerPoint Template</dc:title>
  <dc:subject/>
  <dc:creator>Julian</dc:creator>
  <cp:keywords/>
  <dc:description/>
  <cp:lastModifiedBy>Craig Rosewarne</cp:lastModifiedBy>
  <cp:revision>405</cp:revision>
  <cp:lastPrinted>2019-05-19T20:18:18Z</cp:lastPrinted>
  <dcterms:created xsi:type="dcterms:W3CDTF">2013-09-12T13:05:01Z</dcterms:created>
  <dcterms:modified xsi:type="dcterms:W3CDTF">2019-07-30T06:21:42Z</dcterms:modified>
  <cp:category/>
</cp:coreProperties>
</file>